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Ex2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tags/tag1.xml" ContentType="application/vnd.openxmlformats-officedocument.presentationml.tags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6" r:id="rId5"/>
    <p:sldMasterId id="2147483704" r:id="rId6"/>
  </p:sldMasterIdLst>
  <p:notesMasterIdLst>
    <p:notesMasterId r:id="rId48"/>
  </p:notesMasterIdLst>
  <p:sldIdLst>
    <p:sldId id="2146846337" r:id="rId7"/>
    <p:sldId id="2146846591" r:id="rId8"/>
    <p:sldId id="273" r:id="rId9"/>
    <p:sldId id="2146846513" r:id="rId10"/>
    <p:sldId id="267" r:id="rId11"/>
    <p:sldId id="2146846540" r:id="rId12"/>
    <p:sldId id="2146846549" r:id="rId13"/>
    <p:sldId id="2146846584" r:id="rId14"/>
    <p:sldId id="2146846507" r:id="rId15"/>
    <p:sldId id="2146846551" r:id="rId16"/>
    <p:sldId id="2146846512" r:id="rId17"/>
    <p:sldId id="2146846308" r:id="rId18"/>
    <p:sldId id="2146846555" r:id="rId19"/>
    <p:sldId id="2146846527" r:id="rId20"/>
    <p:sldId id="2146846362" r:id="rId21"/>
    <p:sldId id="2146846588" r:id="rId22"/>
    <p:sldId id="335" r:id="rId23"/>
    <p:sldId id="271" r:id="rId24"/>
    <p:sldId id="2146846589" r:id="rId25"/>
    <p:sldId id="2146846560" r:id="rId26"/>
    <p:sldId id="2146846556" r:id="rId27"/>
    <p:sldId id="2588" r:id="rId28"/>
    <p:sldId id="2644" r:id="rId29"/>
    <p:sldId id="2597" r:id="rId30"/>
    <p:sldId id="2557" r:id="rId31"/>
    <p:sldId id="265" r:id="rId32"/>
    <p:sldId id="2645" r:id="rId33"/>
    <p:sldId id="2146846515" r:id="rId34"/>
    <p:sldId id="277" r:id="rId35"/>
    <p:sldId id="2146846586" r:id="rId36"/>
    <p:sldId id="2146846360" r:id="rId37"/>
    <p:sldId id="266" r:id="rId38"/>
    <p:sldId id="2146846558" r:id="rId39"/>
    <p:sldId id="2146846583" r:id="rId40"/>
    <p:sldId id="2146846290" r:id="rId41"/>
    <p:sldId id="2146846315" r:id="rId42"/>
    <p:sldId id="2146846590" r:id="rId43"/>
    <p:sldId id="2146846456" r:id="rId44"/>
    <p:sldId id="2146846541" r:id="rId45"/>
    <p:sldId id="2146846426" r:id="rId46"/>
    <p:sldId id="27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avid - Introduction" id="{CC309E17-BD3D-431E-8A95-19A6A4FF5B5E}">
          <p14:sldIdLst>
            <p14:sldId id="2146846337"/>
            <p14:sldId id="2146846591"/>
          </p14:sldIdLst>
        </p14:section>
        <p14:section name="David - Vaccine Update" id="{6356585B-5AFC-44FF-AC2C-D0FD3D3AFB47}">
          <p14:sldIdLst>
            <p14:sldId id="273"/>
            <p14:sldId id="2146846513"/>
            <p14:sldId id="267"/>
            <p14:sldId id="2146846540"/>
            <p14:sldId id="2146846549"/>
            <p14:sldId id="2146846584"/>
            <p14:sldId id="2146846507"/>
            <p14:sldId id="2146846551"/>
            <p14:sldId id="2146846512"/>
          </p14:sldIdLst>
        </p14:section>
        <p14:section name="Christine - Cases &amp; VBT" id="{AB3E2AAC-D420-4E09-9C90-9C7899E70C34}">
          <p14:sldIdLst>
            <p14:sldId id="2146846308"/>
            <p14:sldId id="2146846555"/>
            <p14:sldId id="2146846527"/>
            <p14:sldId id="2146846362"/>
            <p14:sldId id="2146846588"/>
            <p14:sldId id="335"/>
            <p14:sldId id="271"/>
            <p14:sldId id="2146846589"/>
            <p14:sldId id="2146846560"/>
            <p14:sldId id="2146846556"/>
          </p14:sldIdLst>
        </p14:section>
        <p14:section name="Katrina - LTCF Update" id="{3F942261-8451-4A25-B683-BF0068CD6EC4}">
          <p14:sldIdLst>
            <p14:sldId id="2588"/>
            <p14:sldId id="2644"/>
            <p14:sldId id="2597"/>
            <p14:sldId id="2557"/>
            <p14:sldId id="265"/>
            <p14:sldId id="2645"/>
          </p14:sldIdLst>
        </p14:section>
        <p14:section name="David - Waning Immunity" id="{07CC34FD-E5C6-4B91-A53E-13F1D11500F2}">
          <p14:sldIdLst>
            <p14:sldId id="2146846515"/>
            <p14:sldId id="277"/>
            <p14:sldId id="2146846586"/>
          </p14:sldIdLst>
        </p14:section>
        <p14:section name="David - Hospitalizations and Deaths" id="{45F26CD4-CB68-4473-AB4A-5A7D08A57FF3}">
          <p14:sldIdLst>
            <p14:sldId id="2146846360"/>
            <p14:sldId id="266"/>
            <p14:sldId id="2146846558"/>
            <p14:sldId id="2146846583"/>
            <p14:sldId id="2146846290"/>
          </p14:sldIdLst>
        </p14:section>
        <p14:section name="David - Treatments" id="{3EF35A0C-CB9C-420D-9FD5-22FD7A7B2AD9}">
          <p14:sldIdLst>
            <p14:sldId id="2146846315"/>
            <p14:sldId id="2146846590"/>
            <p14:sldId id="2146846456"/>
            <p14:sldId id="2146846541"/>
            <p14:sldId id="2146846426"/>
          </p14:sldIdLst>
        </p14:section>
        <p14:section name="David - Closing" id="{3044E2EC-1FAF-4871-B5FB-4EA3B2E785EA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070E4"/>
    <a:srgbClr val="26366F"/>
    <a:srgbClr val="ECFA80"/>
    <a:srgbClr val="D2543C"/>
    <a:srgbClr val="3E8C95"/>
    <a:srgbClr val="B55677"/>
    <a:srgbClr val="3883CE"/>
    <a:srgbClr val="CB78A6"/>
    <a:srgbClr val="11B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69" autoAdjust="0"/>
    <p:restoredTop sz="95219" autoAdjust="0"/>
  </p:normalViewPr>
  <p:slideViewPr>
    <p:cSldViewPr snapToGrid="0" showGuides="1">
      <p:cViewPr varScale="1">
        <p:scale>
          <a:sx n="78" d="100"/>
          <a:sy n="78" d="100"/>
        </p:scale>
        <p:origin x="4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eanna.henley\AppData\Local\Microsoft\Windows\INetCache\Content.Outlook\CPJ436U2\COVID19%20Epi%20Curves%2029NOV21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eanna.henley\Desktop\Press%20Conference\PC%20Master%20CaseTestHospitalizationDeathData20210830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mgov-my.sharepoint.com/personal/gwendolyn_gallagher1_state_nm_us/Documents/Desktop/COVID_powerpoint_presentations/Post%20Vaccine%20Tracker%20GRAPH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C:\Users\breanna.henley\Desktop\MAT\hospital%20capacity%20data2020_12_08_ACS.xlsx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breanna.henley\Desktop\Slide%20Master\Heat%20Map%20Template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ysClr val="windowText" lastClr="000000"/>
                </a:solidFill>
              </a:rPr>
              <a:t>New Mexico COVID-19 Cases by Date of Specimen Collection</a:t>
            </a:r>
          </a:p>
          <a:p>
            <a:pPr>
              <a:defRPr sz="2000" b="1">
                <a:solidFill>
                  <a:sysClr val="windowText" lastClr="000000"/>
                </a:solidFill>
              </a:defRPr>
            </a:pPr>
            <a:r>
              <a:rPr lang="en-US" sz="2000" b="1" baseline="0">
                <a:solidFill>
                  <a:sysClr val="windowText" lastClr="000000"/>
                </a:solidFill>
              </a:rPr>
              <a:t>November 29, 2021</a:t>
            </a:r>
            <a:endParaRPr lang="en-US" sz="20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2234265063387446"/>
          <c:y val="8.04688103117993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0650543268618999E-2"/>
          <c:y val="0.10956236778819901"/>
          <c:w val="0.94086902992457733"/>
          <c:h val="0.72499761983326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State!$B$1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38100" cap="rnd">
                <a:solidFill>
                  <a:schemeClr val="tx1"/>
                </a:solidFill>
                <a:prstDash val="sysDash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State!$A$2:$A$631</c:f>
              <c:numCache>
                <c:formatCode>m/d/yyyy</c:formatCode>
                <c:ptCount val="630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</c:numCache>
            </c:numRef>
          </c:cat>
          <c:val>
            <c:numRef>
              <c:f>State!$B$2:$B$631</c:f>
              <c:numCache>
                <c:formatCode>General</c:formatCode>
                <c:ptCount val="630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11</c:v>
                </c:pt>
                <c:pt idx="8">
                  <c:v>11</c:v>
                </c:pt>
                <c:pt idx="9">
                  <c:v>11</c:v>
                </c:pt>
                <c:pt idx="10">
                  <c:v>14</c:v>
                </c:pt>
                <c:pt idx="11">
                  <c:v>26</c:v>
                </c:pt>
                <c:pt idx="12">
                  <c:v>9</c:v>
                </c:pt>
                <c:pt idx="13">
                  <c:v>18</c:v>
                </c:pt>
                <c:pt idx="14">
                  <c:v>24</c:v>
                </c:pt>
                <c:pt idx="15">
                  <c:v>28</c:v>
                </c:pt>
                <c:pt idx="16">
                  <c:v>33</c:v>
                </c:pt>
                <c:pt idx="17">
                  <c:v>27</c:v>
                </c:pt>
                <c:pt idx="18">
                  <c:v>34</c:v>
                </c:pt>
                <c:pt idx="19">
                  <c:v>24</c:v>
                </c:pt>
                <c:pt idx="20">
                  <c:v>21</c:v>
                </c:pt>
                <c:pt idx="21">
                  <c:v>45</c:v>
                </c:pt>
                <c:pt idx="22">
                  <c:v>30</c:v>
                </c:pt>
                <c:pt idx="23">
                  <c:v>100</c:v>
                </c:pt>
                <c:pt idx="24">
                  <c:v>82</c:v>
                </c:pt>
                <c:pt idx="25">
                  <c:v>114</c:v>
                </c:pt>
                <c:pt idx="26">
                  <c:v>80</c:v>
                </c:pt>
                <c:pt idx="27">
                  <c:v>42</c:v>
                </c:pt>
                <c:pt idx="28">
                  <c:v>85</c:v>
                </c:pt>
                <c:pt idx="29">
                  <c:v>101</c:v>
                </c:pt>
                <c:pt idx="30">
                  <c:v>105</c:v>
                </c:pt>
                <c:pt idx="31">
                  <c:v>102</c:v>
                </c:pt>
                <c:pt idx="32">
                  <c:v>92</c:v>
                </c:pt>
                <c:pt idx="33">
                  <c:v>53</c:v>
                </c:pt>
                <c:pt idx="34">
                  <c:v>39</c:v>
                </c:pt>
                <c:pt idx="35">
                  <c:v>84</c:v>
                </c:pt>
                <c:pt idx="36">
                  <c:v>120</c:v>
                </c:pt>
                <c:pt idx="37">
                  <c:v>127</c:v>
                </c:pt>
                <c:pt idx="38">
                  <c:v>124</c:v>
                </c:pt>
                <c:pt idx="39">
                  <c:v>89</c:v>
                </c:pt>
                <c:pt idx="40">
                  <c:v>90</c:v>
                </c:pt>
                <c:pt idx="41">
                  <c:v>74</c:v>
                </c:pt>
                <c:pt idx="42">
                  <c:v>121</c:v>
                </c:pt>
                <c:pt idx="43">
                  <c:v>105</c:v>
                </c:pt>
                <c:pt idx="44">
                  <c:v>173</c:v>
                </c:pt>
                <c:pt idx="45">
                  <c:v>131</c:v>
                </c:pt>
                <c:pt idx="46">
                  <c:v>154</c:v>
                </c:pt>
                <c:pt idx="47">
                  <c:v>120</c:v>
                </c:pt>
                <c:pt idx="48">
                  <c:v>108</c:v>
                </c:pt>
                <c:pt idx="49">
                  <c:v>209</c:v>
                </c:pt>
                <c:pt idx="50">
                  <c:v>208</c:v>
                </c:pt>
                <c:pt idx="51">
                  <c:v>211</c:v>
                </c:pt>
                <c:pt idx="52">
                  <c:v>166</c:v>
                </c:pt>
                <c:pt idx="53">
                  <c:v>180</c:v>
                </c:pt>
                <c:pt idx="54">
                  <c:v>82</c:v>
                </c:pt>
                <c:pt idx="55">
                  <c:v>67</c:v>
                </c:pt>
                <c:pt idx="56">
                  <c:v>248</c:v>
                </c:pt>
                <c:pt idx="57">
                  <c:v>169</c:v>
                </c:pt>
                <c:pt idx="58">
                  <c:v>173</c:v>
                </c:pt>
                <c:pt idx="59">
                  <c:v>155</c:v>
                </c:pt>
                <c:pt idx="60">
                  <c:v>181</c:v>
                </c:pt>
                <c:pt idx="61">
                  <c:v>84</c:v>
                </c:pt>
                <c:pt idx="62">
                  <c:v>80</c:v>
                </c:pt>
                <c:pt idx="63">
                  <c:v>209</c:v>
                </c:pt>
                <c:pt idx="64">
                  <c:v>162</c:v>
                </c:pt>
                <c:pt idx="65">
                  <c:v>187</c:v>
                </c:pt>
                <c:pt idx="66">
                  <c:v>154</c:v>
                </c:pt>
                <c:pt idx="67">
                  <c:v>185</c:v>
                </c:pt>
                <c:pt idx="68">
                  <c:v>58</c:v>
                </c:pt>
                <c:pt idx="69">
                  <c:v>86</c:v>
                </c:pt>
                <c:pt idx="70">
                  <c:v>201</c:v>
                </c:pt>
                <c:pt idx="71">
                  <c:v>215</c:v>
                </c:pt>
                <c:pt idx="72">
                  <c:v>154</c:v>
                </c:pt>
                <c:pt idx="73">
                  <c:v>135</c:v>
                </c:pt>
                <c:pt idx="74">
                  <c:v>195</c:v>
                </c:pt>
                <c:pt idx="75">
                  <c:v>63</c:v>
                </c:pt>
                <c:pt idx="76">
                  <c:v>43</c:v>
                </c:pt>
                <c:pt idx="77">
                  <c:v>64</c:v>
                </c:pt>
                <c:pt idx="78">
                  <c:v>167</c:v>
                </c:pt>
                <c:pt idx="79">
                  <c:v>111</c:v>
                </c:pt>
                <c:pt idx="80">
                  <c:v>127</c:v>
                </c:pt>
                <c:pt idx="81">
                  <c:v>131</c:v>
                </c:pt>
                <c:pt idx="82">
                  <c:v>73</c:v>
                </c:pt>
                <c:pt idx="83">
                  <c:v>174</c:v>
                </c:pt>
                <c:pt idx="84">
                  <c:v>263</c:v>
                </c:pt>
                <c:pt idx="85">
                  <c:v>333</c:v>
                </c:pt>
                <c:pt idx="86">
                  <c:v>102</c:v>
                </c:pt>
                <c:pt idx="87">
                  <c:v>140</c:v>
                </c:pt>
                <c:pt idx="88">
                  <c:v>117</c:v>
                </c:pt>
                <c:pt idx="89">
                  <c:v>49</c:v>
                </c:pt>
                <c:pt idx="90">
                  <c:v>49</c:v>
                </c:pt>
                <c:pt idx="91">
                  <c:v>149</c:v>
                </c:pt>
                <c:pt idx="92">
                  <c:v>167</c:v>
                </c:pt>
                <c:pt idx="93">
                  <c:v>145</c:v>
                </c:pt>
                <c:pt idx="94">
                  <c:v>100</c:v>
                </c:pt>
                <c:pt idx="95">
                  <c:v>154</c:v>
                </c:pt>
                <c:pt idx="96">
                  <c:v>57</c:v>
                </c:pt>
                <c:pt idx="97">
                  <c:v>79</c:v>
                </c:pt>
                <c:pt idx="98">
                  <c:v>151</c:v>
                </c:pt>
                <c:pt idx="99">
                  <c:v>115</c:v>
                </c:pt>
                <c:pt idx="100">
                  <c:v>138</c:v>
                </c:pt>
                <c:pt idx="101">
                  <c:v>247</c:v>
                </c:pt>
                <c:pt idx="102">
                  <c:v>109</c:v>
                </c:pt>
                <c:pt idx="103">
                  <c:v>102</c:v>
                </c:pt>
                <c:pt idx="104">
                  <c:v>90</c:v>
                </c:pt>
                <c:pt idx="105">
                  <c:v>306</c:v>
                </c:pt>
                <c:pt idx="106">
                  <c:v>189</c:v>
                </c:pt>
                <c:pt idx="107">
                  <c:v>254</c:v>
                </c:pt>
                <c:pt idx="108">
                  <c:v>286</c:v>
                </c:pt>
                <c:pt idx="109">
                  <c:v>184</c:v>
                </c:pt>
                <c:pt idx="110">
                  <c:v>118</c:v>
                </c:pt>
                <c:pt idx="111">
                  <c:v>66</c:v>
                </c:pt>
                <c:pt idx="112">
                  <c:v>334</c:v>
                </c:pt>
                <c:pt idx="113">
                  <c:v>296</c:v>
                </c:pt>
                <c:pt idx="114">
                  <c:v>300</c:v>
                </c:pt>
                <c:pt idx="115">
                  <c:v>331</c:v>
                </c:pt>
                <c:pt idx="116">
                  <c:v>224</c:v>
                </c:pt>
                <c:pt idx="117">
                  <c:v>89</c:v>
                </c:pt>
                <c:pt idx="118">
                  <c:v>130</c:v>
                </c:pt>
                <c:pt idx="119">
                  <c:v>403</c:v>
                </c:pt>
                <c:pt idx="120">
                  <c:v>397</c:v>
                </c:pt>
                <c:pt idx="121">
                  <c:v>334</c:v>
                </c:pt>
                <c:pt idx="122">
                  <c:v>389</c:v>
                </c:pt>
                <c:pt idx="123">
                  <c:v>406</c:v>
                </c:pt>
                <c:pt idx="124">
                  <c:v>191</c:v>
                </c:pt>
                <c:pt idx="125">
                  <c:v>100</c:v>
                </c:pt>
                <c:pt idx="126">
                  <c:v>435</c:v>
                </c:pt>
                <c:pt idx="127">
                  <c:v>359</c:v>
                </c:pt>
                <c:pt idx="128">
                  <c:v>386</c:v>
                </c:pt>
                <c:pt idx="129">
                  <c:v>352</c:v>
                </c:pt>
                <c:pt idx="130">
                  <c:v>359</c:v>
                </c:pt>
                <c:pt idx="131">
                  <c:v>147</c:v>
                </c:pt>
                <c:pt idx="132">
                  <c:v>103</c:v>
                </c:pt>
                <c:pt idx="133">
                  <c:v>542</c:v>
                </c:pt>
                <c:pt idx="134">
                  <c:v>392</c:v>
                </c:pt>
                <c:pt idx="135">
                  <c:v>387</c:v>
                </c:pt>
                <c:pt idx="136">
                  <c:v>325</c:v>
                </c:pt>
                <c:pt idx="137">
                  <c:v>256</c:v>
                </c:pt>
                <c:pt idx="138">
                  <c:v>107</c:v>
                </c:pt>
                <c:pt idx="139">
                  <c:v>52</c:v>
                </c:pt>
                <c:pt idx="140">
                  <c:v>328</c:v>
                </c:pt>
                <c:pt idx="141">
                  <c:v>288</c:v>
                </c:pt>
                <c:pt idx="142">
                  <c:v>243</c:v>
                </c:pt>
                <c:pt idx="143">
                  <c:v>165</c:v>
                </c:pt>
                <c:pt idx="144">
                  <c:v>166</c:v>
                </c:pt>
                <c:pt idx="145">
                  <c:v>75</c:v>
                </c:pt>
                <c:pt idx="146">
                  <c:v>50</c:v>
                </c:pt>
                <c:pt idx="147">
                  <c:v>266</c:v>
                </c:pt>
                <c:pt idx="148">
                  <c:v>191</c:v>
                </c:pt>
                <c:pt idx="149">
                  <c:v>163</c:v>
                </c:pt>
                <c:pt idx="150">
                  <c:v>189</c:v>
                </c:pt>
                <c:pt idx="151">
                  <c:v>187</c:v>
                </c:pt>
                <c:pt idx="152">
                  <c:v>91</c:v>
                </c:pt>
                <c:pt idx="153">
                  <c:v>45</c:v>
                </c:pt>
                <c:pt idx="154">
                  <c:v>216</c:v>
                </c:pt>
                <c:pt idx="155">
                  <c:v>169</c:v>
                </c:pt>
                <c:pt idx="156">
                  <c:v>175</c:v>
                </c:pt>
                <c:pt idx="157">
                  <c:v>134</c:v>
                </c:pt>
                <c:pt idx="158">
                  <c:v>142</c:v>
                </c:pt>
                <c:pt idx="159">
                  <c:v>61</c:v>
                </c:pt>
                <c:pt idx="160">
                  <c:v>36</c:v>
                </c:pt>
                <c:pt idx="161">
                  <c:v>191</c:v>
                </c:pt>
                <c:pt idx="162">
                  <c:v>174</c:v>
                </c:pt>
                <c:pt idx="163">
                  <c:v>131</c:v>
                </c:pt>
                <c:pt idx="164">
                  <c:v>149</c:v>
                </c:pt>
                <c:pt idx="165">
                  <c:v>170</c:v>
                </c:pt>
                <c:pt idx="166">
                  <c:v>40</c:v>
                </c:pt>
                <c:pt idx="167">
                  <c:v>41</c:v>
                </c:pt>
                <c:pt idx="168">
                  <c:v>223</c:v>
                </c:pt>
                <c:pt idx="169">
                  <c:v>144</c:v>
                </c:pt>
                <c:pt idx="170">
                  <c:v>145</c:v>
                </c:pt>
                <c:pt idx="171">
                  <c:v>152</c:v>
                </c:pt>
                <c:pt idx="172">
                  <c:v>136</c:v>
                </c:pt>
                <c:pt idx="173">
                  <c:v>73</c:v>
                </c:pt>
                <c:pt idx="174">
                  <c:v>45</c:v>
                </c:pt>
                <c:pt idx="175">
                  <c:v>161</c:v>
                </c:pt>
                <c:pt idx="176">
                  <c:v>111</c:v>
                </c:pt>
                <c:pt idx="177">
                  <c:v>150</c:v>
                </c:pt>
                <c:pt idx="178">
                  <c:v>110</c:v>
                </c:pt>
                <c:pt idx="179">
                  <c:v>97</c:v>
                </c:pt>
                <c:pt idx="180">
                  <c:v>42</c:v>
                </c:pt>
                <c:pt idx="181">
                  <c:v>20</c:v>
                </c:pt>
                <c:pt idx="182">
                  <c:v>53</c:v>
                </c:pt>
                <c:pt idx="183">
                  <c:v>183</c:v>
                </c:pt>
                <c:pt idx="184">
                  <c:v>124</c:v>
                </c:pt>
                <c:pt idx="185">
                  <c:v>143</c:v>
                </c:pt>
                <c:pt idx="186">
                  <c:v>106</c:v>
                </c:pt>
                <c:pt idx="187">
                  <c:v>65</c:v>
                </c:pt>
                <c:pt idx="188">
                  <c:v>32</c:v>
                </c:pt>
                <c:pt idx="189">
                  <c:v>164</c:v>
                </c:pt>
                <c:pt idx="190">
                  <c:v>139</c:v>
                </c:pt>
                <c:pt idx="191">
                  <c:v>139</c:v>
                </c:pt>
                <c:pt idx="192">
                  <c:v>180</c:v>
                </c:pt>
                <c:pt idx="193">
                  <c:v>158</c:v>
                </c:pt>
                <c:pt idx="194">
                  <c:v>72</c:v>
                </c:pt>
                <c:pt idx="195">
                  <c:v>44</c:v>
                </c:pt>
                <c:pt idx="196">
                  <c:v>262</c:v>
                </c:pt>
                <c:pt idx="197">
                  <c:v>195</c:v>
                </c:pt>
                <c:pt idx="198">
                  <c:v>227</c:v>
                </c:pt>
                <c:pt idx="199">
                  <c:v>216</c:v>
                </c:pt>
                <c:pt idx="200">
                  <c:v>257</c:v>
                </c:pt>
                <c:pt idx="201">
                  <c:v>105</c:v>
                </c:pt>
                <c:pt idx="202">
                  <c:v>82</c:v>
                </c:pt>
                <c:pt idx="203">
                  <c:v>313</c:v>
                </c:pt>
                <c:pt idx="204">
                  <c:v>270</c:v>
                </c:pt>
                <c:pt idx="205">
                  <c:v>315</c:v>
                </c:pt>
                <c:pt idx="206">
                  <c:v>306</c:v>
                </c:pt>
                <c:pt idx="207">
                  <c:v>283</c:v>
                </c:pt>
                <c:pt idx="208">
                  <c:v>153</c:v>
                </c:pt>
                <c:pt idx="209">
                  <c:v>92</c:v>
                </c:pt>
                <c:pt idx="210">
                  <c:v>607</c:v>
                </c:pt>
                <c:pt idx="211">
                  <c:v>517</c:v>
                </c:pt>
                <c:pt idx="212">
                  <c:v>476</c:v>
                </c:pt>
                <c:pt idx="213">
                  <c:v>597</c:v>
                </c:pt>
                <c:pt idx="214">
                  <c:v>505</c:v>
                </c:pt>
                <c:pt idx="215">
                  <c:v>247</c:v>
                </c:pt>
                <c:pt idx="216">
                  <c:v>172</c:v>
                </c:pt>
                <c:pt idx="217">
                  <c:v>608</c:v>
                </c:pt>
                <c:pt idx="218">
                  <c:v>979</c:v>
                </c:pt>
                <c:pt idx="219">
                  <c:v>804</c:v>
                </c:pt>
                <c:pt idx="220">
                  <c:v>909</c:v>
                </c:pt>
                <c:pt idx="221">
                  <c:v>659</c:v>
                </c:pt>
                <c:pt idx="222">
                  <c:v>334</c:v>
                </c:pt>
                <c:pt idx="223">
                  <c:v>265</c:v>
                </c:pt>
                <c:pt idx="224">
                  <c:v>1045</c:v>
                </c:pt>
                <c:pt idx="225">
                  <c:v>1109</c:v>
                </c:pt>
                <c:pt idx="226">
                  <c:v>1298</c:v>
                </c:pt>
                <c:pt idx="227">
                  <c:v>1304</c:v>
                </c:pt>
                <c:pt idx="228">
                  <c:v>1161</c:v>
                </c:pt>
                <c:pt idx="229">
                  <c:v>621</c:v>
                </c:pt>
                <c:pt idx="230">
                  <c:v>409</c:v>
                </c:pt>
                <c:pt idx="231">
                  <c:v>1300</c:v>
                </c:pt>
                <c:pt idx="232">
                  <c:v>632</c:v>
                </c:pt>
                <c:pt idx="233">
                  <c:v>1537</c:v>
                </c:pt>
                <c:pt idx="234">
                  <c:v>1437</c:v>
                </c:pt>
                <c:pt idx="235">
                  <c:v>1441</c:v>
                </c:pt>
                <c:pt idx="236">
                  <c:v>678</c:v>
                </c:pt>
                <c:pt idx="237">
                  <c:v>480</c:v>
                </c:pt>
                <c:pt idx="238">
                  <c:v>2178</c:v>
                </c:pt>
                <c:pt idx="239">
                  <c:v>1968</c:v>
                </c:pt>
                <c:pt idx="240">
                  <c:v>1972</c:v>
                </c:pt>
                <c:pt idx="241">
                  <c:v>2045</c:v>
                </c:pt>
                <c:pt idx="242">
                  <c:v>1981</c:v>
                </c:pt>
                <c:pt idx="243">
                  <c:v>968</c:v>
                </c:pt>
                <c:pt idx="244">
                  <c:v>632</c:v>
                </c:pt>
                <c:pt idx="245">
                  <c:v>2748</c:v>
                </c:pt>
                <c:pt idx="246">
                  <c:v>2393</c:v>
                </c:pt>
                <c:pt idx="247">
                  <c:v>2159</c:v>
                </c:pt>
                <c:pt idx="248">
                  <c:v>2435</c:v>
                </c:pt>
                <c:pt idx="249">
                  <c:v>2051</c:v>
                </c:pt>
                <c:pt idx="250">
                  <c:v>916</c:v>
                </c:pt>
                <c:pt idx="251">
                  <c:v>825</c:v>
                </c:pt>
                <c:pt idx="252">
                  <c:v>2997</c:v>
                </c:pt>
                <c:pt idx="253">
                  <c:v>2654</c:v>
                </c:pt>
                <c:pt idx="254">
                  <c:v>2365</c:v>
                </c:pt>
                <c:pt idx="255">
                  <c:v>2387</c:v>
                </c:pt>
                <c:pt idx="256">
                  <c:v>2317</c:v>
                </c:pt>
                <c:pt idx="257">
                  <c:v>1192</c:v>
                </c:pt>
                <c:pt idx="258">
                  <c:v>886</c:v>
                </c:pt>
                <c:pt idx="259">
                  <c:v>2959</c:v>
                </c:pt>
                <c:pt idx="260">
                  <c:v>2426</c:v>
                </c:pt>
                <c:pt idx="261">
                  <c:v>2205</c:v>
                </c:pt>
                <c:pt idx="262">
                  <c:v>317</c:v>
                </c:pt>
                <c:pt idx="263">
                  <c:v>1775</c:v>
                </c:pt>
                <c:pt idx="264">
                  <c:v>1164</c:v>
                </c:pt>
                <c:pt idx="265">
                  <c:v>879</c:v>
                </c:pt>
                <c:pt idx="266">
                  <c:v>2827</c:v>
                </c:pt>
                <c:pt idx="267">
                  <c:v>2280</c:v>
                </c:pt>
                <c:pt idx="268">
                  <c:v>2144</c:v>
                </c:pt>
                <c:pt idx="269">
                  <c:v>1850</c:v>
                </c:pt>
                <c:pt idx="270">
                  <c:v>1816</c:v>
                </c:pt>
                <c:pt idx="271">
                  <c:v>961</c:v>
                </c:pt>
                <c:pt idx="272">
                  <c:v>707</c:v>
                </c:pt>
                <c:pt idx="273">
                  <c:v>2126</c:v>
                </c:pt>
                <c:pt idx="274">
                  <c:v>1771</c:v>
                </c:pt>
                <c:pt idx="275">
                  <c:v>1719</c:v>
                </c:pt>
                <c:pt idx="276">
                  <c:v>1558</c:v>
                </c:pt>
                <c:pt idx="277">
                  <c:v>1429</c:v>
                </c:pt>
                <c:pt idx="278">
                  <c:v>812</c:v>
                </c:pt>
                <c:pt idx="279">
                  <c:v>538</c:v>
                </c:pt>
                <c:pt idx="280">
                  <c:v>1837</c:v>
                </c:pt>
                <c:pt idx="281">
                  <c:v>1491</c:v>
                </c:pt>
                <c:pt idx="282">
                  <c:v>1445</c:v>
                </c:pt>
                <c:pt idx="283">
                  <c:v>1377</c:v>
                </c:pt>
                <c:pt idx="284">
                  <c:v>1182</c:v>
                </c:pt>
                <c:pt idx="285">
                  <c:v>673</c:v>
                </c:pt>
                <c:pt idx="286">
                  <c:v>492</c:v>
                </c:pt>
                <c:pt idx="287">
                  <c:v>1613</c:v>
                </c:pt>
                <c:pt idx="288">
                  <c:v>1271</c:v>
                </c:pt>
                <c:pt idx="289">
                  <c:v>1242</c:v>
                </c:pt>
                <c:pt idx="290">
                  <c:v>587</c:v>
                </c:pt>
                <c:pt idx="291">
                  <c:v>141</c:v>
                </c:pt>
                <c:pt idx="292">
                  <c:v>904</c:v>
                </c:pt>
                <c:pt idx="293">
                  <c:v>593</c:v>
                </c:pt>
                <c:pt idx="294">
                  <c:v>2004</c:v>
                </c:pt>
                <c:pt idx="295">
                  <c:v>1772</c:v>
                </c:pt>
                <c:pt idx="296">
                  <c:v>1627</c:v>
                </c:pt>
                <c:pt idx="297">
                  <c:v>1141</c:v>
                </c:pt>
                <c:pt idx="298">
                  <c:v>287</c:v>
                </c:pt>
                <c:pt idx="299">
                  <c:v>990</c:v>
                </c:pt>
                <c:pt idx="300">
                  <c:v>802</c:v>
                </c:pt>
                <c:pt idx="301">
                  <c:v>2319</c:v>
                </c:pt>
                <c:pt idx="302">
                  <c:v>1831</c:v>
                </c:pt>
                <c:pt idx="303">
                  <c:v>1533</c:v>
                </c:pt>
                <c:pt idx="304">
                  <c:v>1467</c:v>
                </c:pt>
                <c:pt idx="305">
                  <c:v>1256</c:v>
                </c:pt>
                <c:pt idx="306">
                  <c:v>679</c:v>
                </c:pt>
                <c:pt idx="307">
                  <c:v>468</c:v>
                </c:pt>
                <c:pt idx="308">
                  <c:v>1594</c:v>
                </c:pt>
                <c:pt idx="309">
                  <c:v>1261</c:v>
                </c:pt>
                <c:pt idx="310">
                  <c:v>1127</c:v>
                </c:pt>
                <c:pt idx="311">
                  <c:v>956</c:v>
                </c:pt>
                <c:pt idx="312">
                  <c:v>962</c:v>
                </c:pt>
                <c:pt idx="313">
                  <c:v>526</c:v>
                </c:pt>
                <c:pt idx="314">
                  <c:v>303</c:v>
                </c:pt>
                <c:pt idx="315">
                  <c:v>949</c:v>
                </c:pt>
                <c:pt idx="316">
                  <c:v>972</c:v>
                </c:pt>
                <c:pt idx="317">
                  <c:v>832</c:v>
                </c:pt>
                <c:pt idx="318">
                  <c:v>910</c:v>
                </c:pt>
                <c:pt idx="319">
                  <c:v>794</c:v>
                </c:pt>
                <c:pt idx="320">
                  <c:v>382</c:v>
                </c:pt>
                <c:pt idx="321">
                  <c:v>286</c:v>
                </c:pt>
                <c:pt idx="322">
                  <c:v>911</c:v>
                </c:pt>
                <c:pt idx="323">
                  <c:v>675</c:v>
                </c:pt>
                <c:pt idx="324">
                  <c:v>651</c:v>
                </c:pt>
                <c:pt idx="325">
                  <c:v>602</c:v>
                </c:pt>
                <c:pt idx="326">
                  <c:v>608</c:v>
                </c:pt>
                <c:pt idx="327">
                  <c:v>294</c:v>
                </c:pt>
                <c:pt idx="328">
                  <c:v>201</c:v>
                </c:pt>
                <c:pt idx="329">
                  <c:v>719</c:v>
                </c:pt>
                <c:pt idx="330">
                  <c:v>583</c:v>
                </c:pt>
                <c:pt idx="331">
                  <c:v>485</c:v>
                </c:pt>
                <c:pt idx="332">
                  <c:v>496</c:v>
                </c:pt>
                <c:pt idx="333">
                  <c:v>492</c:v>
                </c:pt>
                <c:pt idx="334">
                  <c:v>271</c:v>
                </c:pt>
                <c:pt idx="335">
                  <c:v>205</c:v>
                </c:pt>
                <c:pt idx="336">
                  <c:v>553</c:v>
                </c:pt>
                <c:pt idx="337">
                  <c:v>486</c:v>
                </c:pt>
                <c:pt idx="338">
                  <c:v>400</c:v>
                </c:pt>
                <c:pt idx="339">
                  <c:v>422</c:v>
                </c:pt>
                <c:pt idx="340">
                  <c:v>356</c:v>
                </c:pt>
                <c:pt idx="341">
                  <c:v>196</c:v>
                </c:pt>
                <c:pt idx="342">
                  <c:v>102</c:v>
                </c:pt>
                <c:pt idx="343">
                  <c:v>265</c:v>
                </c:pt>
                <c:pt idx="344">
                  <c:v>363</c:v>
                </c:pt>
                <c:pt idx="345">
                  <c:v>371</c:v>
                </c:pt>
                <c:pt idx="346">
                  <c:v>319</c:v>
                </c:pt>
                <c:pt idx="347">
                  <c:v>288</c:v>
                </c:pt>
                <c:pt idx="348">
                  <c:v>226</c:v>
                </c:pt>
                <c:pt idx="349">
                  <c:v>133</c:v>
                </c:pt>
                <c:pt idx="350">
                  <c:v>370</c:v>
                </c:pt>
                <c:pt idx="351">
                  <c:v>509</c:v>
                </c:pt>
                <c:pt idx="352">
                  <c:v>303</c:v>
                </c:pt>
                <c:pt idx="353">
                  <c:v>246</c:v>
                </c:pt>
                <c:pt idx="354">
                  <c:v>281</c:v>
                </c:pt>
                <c:pt idx="355">
                  <c:v>167</c:v>
                </c:pt>
                <c:pt idx="356">
                  <c:v>143</c:v>
                </c:pt>
                <c:pt idx="357">
                  <c:v>331</c:v>
                </c:pt>
                <c:pt idx="358">
                  <c:v>275</c:v>
                </c:pt>
                <c:pt idx="359">
                  <c:v>283</c:v>
                </c:pt>
                <c:pt idx="360">
                  <c:v>254</c:v>
                </c:pt>
                <c:pt idx="361">
                  <c:v>216</c:v>
                </c:pt>
                <c:pt idx="362">
                  <c:v>118</c:v>
                </c:pt>
                <c:pt idx="363">
                  <c:v>93</c:v>
                </c:pt>
                <c:pt idx="364">
                  <c:v>272</c:v>
                </c:pt>
                <c:pt idx="365">
                  <c:v>242</c:v>
                </c:pt>
                <c:pt idx="366">
                  <c:v>246</c:v>
                </c:pt>
                <c:pt idx="367">
                  <c:v>198</c:v>
                </c:pt>
                <c:pt idx="368">
                  <c:v>206</c:v>
                </c:pt>
                <c:pt idx="369">
                  <c:v>110</c:v>
                </c:pt>
                <c:pt idx="370">
                  <c:v>80</c:v>
                </c:pt>
                <c:pt idx="371">
                  <c:v>258</c:v>
                </c:pt>
                <c:pt idx="372">
                  <c:v>200</c:v>
                </c:pt>
                <c:pt idx="373">
                  <c:v>208</c:v>
                </c:pt>
                <c:pt idx="374">
                  <c:v>199</c:v>
                </c:pt>
                <c:pt idx="375">
                  <c:v>146</c:v>
                </c:pt>
                <c:pt idx="376">
                  <c:v>125</c:v>
                </c:pt>
                <c:pt idx="377">
                  <c:v>96</c:v>
                </c:pt>
                <c:pt idx="378">
                  <c:v>229</c:v>
                </c:pt>
                <c:pt idx="379">
                  <c:v>191</c:v>
                </c:pt>
                <c:pt idx="380">
                  <c:v>200</c:v>
                </c:pt>
                <c:pt idx="381">
                  <c:v>218</c:v>
                </c:pt>
                <c:pt idx="382">
                  <c:v>188</c:v>
                </c:pt>
                <c:pt idx="383">
                  <c:v>112</c:v>
                </c:pt>
                <c:pt idx="384">
                  <c:v>95</c:v>
                </c:pt>
                <c:pt idx="385">
                  <c:v>289</c:v>
                </c:pt>
                <c:pt idx="386">
                  <c:v>207</c:v>
                </c:pt>
                <c:pt idx="387">
                  <c:v>215</c:v>
                </c:pt>
                <c:pt idx="388">
                  <c:v>191</c:v>
                </c:pt>
                <c:pt idx="389">
                  <c:v>181</c:v>
                </c:pt>
                <c:pt idx="390">
                  <c:v>139</c:v>
                </c:pt>
                <c:pt idx="391">
                  <c:v>66</c:v>
                </c:pt>
                <c:pt idx="392">
                  <c:v>294</c:v>
                </c:pt>
                <c:pt idx="393">
                  <c:v>245</c:v>
                </c:pt>
                <c:pt idx="394">
                  <c:v>256</c:v>
                </c:pt>
                <c:pt idx="395">
                  <c:v>247</c:v>
                </c:pt>
                <c:pt idx="396">
                  <c:v>252</c:v>
                </c:pt>
                <c:pt idx="397">
                  <c:v>162</c:v>
                </c:pt>
                <c:pt idx="398">
                  <c:v>94</c:v>
                </c:pt>
                <c:pt idx="399">
                  <c:v>340</c:v>
                </c:pt>
                <c:pt idx="400">
                  <c:v>254</c:v>
                </c:pt>
                <c:pt idx="401">
                  <c:v>260</c:v>
                </c:pt>
                <c:pt idx="402">
                  <c:v>235</c:v>
                </c:pt>
                <c:pt idx="403">
                  <c:v>214</c:v>
                </c:pt>
                <c:pt idx="404">
                  <c:v>125</c:v>
                </c:pt>
                <c:pt idx="405">
                  <c:v>103</c:v>
                </c:pt>
                <c:pt idx="406">
                  <c:v>288</c:v>
                </c:pt>
                <c:pt idx="407">
                  <c:v>246</c:v>
                </c:pt>
                <c:pt idx="408">
                  <c:v>279</c:v>
                </c:pt>
                <c:pt idx="409">
                  <c:v>238</c:v>
                </c:pt>
                <c:pt idx="410">
                  <c:v>265</c:v>
                </c:pt>
                <c:pt idx="411">
                  <c:v>170</c:v>
                </c:pt>
                <c:pt idx="412">
                  <c:v>114</c:v>
                </c:pt>
                <c:pt idx="413">
                  <c:v>324</c:v>
                </c:pt>
                <c:pt idx="414">
                  <c:v>305</c:v>
                </c:pt>
                <c:pt idx="415">
                  <c:v>273</c:v>
                </c:pt>
                <c:pt idx="416">
                  <c:v>223</c:v>
                </c:pt>
                <c:pt idx="417">
                  <c:v>220</c:v>
                </c:pt>
                <c:pt idx="418">
                  <c:v>154</c:v>
                </c:pt>
                <c:pt idx="419">
                  <c:v>132</c:v>
                </c:pt>
                <c:pt idx="420">
                  <c:v>289</c:v>
                </c:pt>
                <c:pt idx="421">
                  <c:v>254</c:v>
                </c:pt>
                <c:pt idx="422">
                  <c:v>233</c:v>
                </c:pt>
                <c:pt idx="423">
                  <c:v>261</c:v>
                </c:pt>
                <c:pt idx="424">
                  <c:v>197</c:v>
                </c:pt>
                <c:pt idx="425">
                  <c:v>105</c:v>
                </c:pt>
                <c:pt idx="426">
                  <c:v>70</c:v>
                </c:pt>
                <c:pt idx="427">
                  <c:v>235</c:v>
                </c:pt>
                <c:pt idx="428">
                  <c:v>227</c:v>
                </c:pt>
                <c:pt idx="429">
                  <c:v>182</c:v>
                </c:pt>
                <c:pt idx="430">
                  <c:v>210</c:v>
                </c:pt>
                <c:pt idx="431">
                  <c:v>203</c:v>
                </c:pt>
                <c:pt idx="432">
                  <c:v>78</c:v>
                </c:pt>
                <c:pt idx="433">
                  <c:v>102</c:v>
                </c:pt>
                <c:pt idx="434">
                  <c:v>204</c:v>
                </c:pt>
                <c:pt idx="435">
                  <c:v>179</c:v>
                </c:pt>
                <c:pt idx="436">
                  <c:v>195</c:v>
                </c:pt>
                <c:pt idx="437">
                  <c:v>153</c:v>
                </c:pt>
                <c:pt idx="438">
                  <c:v>142</c:v>
                </c:pt>
                <c:pt idx="439">
                  <c:v>49</c:v>
                </c:pt>
                <c:pt idx="440">
                  <c:v>67</c:v>
                </c:pt>
                <c:pt idx="441">
                  <c:v>251</c:v>
                </c:pt>
                <c:pt idx="442">
                  <c:v>156</c:v>
                </c:pt>
                <c:pt idx="443">
                  <c:v>150</c:v>
                </c:pt>
                <c:pt idx="444">
                  <c:v>128</c:v>
                </c:pt>
                <c:pt idx="445">
                  <c:v>104</c:v>
                </c:pt>
                <c:pt idx="446">
                  <c:v>69</c:v>
                </c:pt>
                <c:pt idx="447">
                  <c:v>56</c:v>
                </c:pt>
                <c:pt idx="448">
                  <c:v>34</c:v>
                </c:pt>
                <c:pt idx="449">
                  <c:v>161</c:v>
                </c:pt>
                <c:pt idx="450">
                  <c:v>118</c:v>
                </c:pt>
                <c:pt idx="451">
                  <c:v>98</c:v>
                </c:pt>
                <c:pt idx="452">
                  <c:v>111</c:v>
                </c:pt>
                <c:pt idx="453">
                  <c:v>55</c:v>
                </c:pt>
                <c:pt idx="454">
                  <c:v>56</c:v>
                </c:pt>
                <c:pt idx="455">
                  <c:v>132</c:v>
                </c:pt>
                <c:pt idx="456">
                  <c:v>130</c:v>
                </c:pt>
                <c:pt idx="457">
                  <c:v>98</c:v>
                </c:pt>
                <c:pt idx="458">
                  <c:v>104</c:v>
                </c:pt>
                <c:pt idx="459">
                  <c:v>69</c:v>
                </c:pt>
                <c:pt idx="460">
                  <c:v>48</c:v>
                </c:pt>
                <c:pt idx="461">
                  <c:v>43</c:v>
                </c:pt>
                <c:pt idx="462">
                  <c:v>110</c:v>
                </c:pt>
                <c:pt idx="463">
                  <c:v>68</c:v>
                </c:pt>
                <c:pt idx="464">
                  <c:v>97</c:v>
                </c:pt>
                <c:pt idx="465">
                  <c:v>83</c:v>
                </c:pt>
                <c:pt idx="466">
                  <c:v>64</c:v>
                </c:pt>
                <c:pt idx="467">
                  <c:v>39</c:v>
                </c:pt>
                <c:pt idx="468">
                  <c:v>41</c:v>
                </c:pt>
                <c:pt idx="469">
                  <c:v>80</c:v>
                </c:pt>
                <c:pt idx="470">
                  <c:v>89</c:v>
                </c:pt>
                <c:pt idx="471">
                  <c:v>58</c:v>
                </c:pt>
                <c:pt idx="472">
                  <c:v>81</c:v>
                </c:pt>
                <c:pt idx="473">
                  <c:v>58</c:v>
                </c:pt>
                <c:pt idx="474">
                  <c:v>44</c:v>
                </c:pt>
                <c:pt idx="475">
                  <c:v>27</c:v>
                </c:pt>
                <c:pt idx="476">
                  <c:v>82</c:v>
                </c:pt>
                <c:pt idx="477">
                  <c:v>89</c:v>
                </c:pt>
                <c:pt idx="478">
                  <c:v>77</c:v>
                </c:pt>
                <c:pt idx="479">
                  <c:v>77</c:v>
                </c:pt>
                <c:pt idx="480">
                  <c:v>62</c:v>
                </c:pt>
                <c:pt idx="481">
                  <c:v>53</c:v>
                </c:pt>
                <c:pt idx="482">
                  <c:v>31</c:v>
                </c:pt>
                <c:pt idx="483">
                  <c:v>48</c:v>
                </c:pt>
                <c:pt idx="484">
                  <c:v>159</c:v>
                </c:pt>
                <c:pt idx="485">
                  <c:v>133</c:v>
                </c:pt>
                <c:pt idx="486">
                  <c:v>121</c:v>
                </c:pt>
                <c:pt idx="487">
                  <c:v>141</c:v>
                </c:pt>
                <c:pt idx="488">
                  <c:v>60</c:v>
                </c:pt>
                <c:pt idx="489">
                  <c:v>82</c:v>
                </c:pt>
                <c:pt idx="490">
                  <c:v>229</c:v>
                </c:pt>
                <c:pt idx="491">
                  <c:v>164</c:v>
                </c:pt>
                <c:pt idx="492">
                  <c:v>143</c:v>
                </c:pt>
                <c:pt idx="493">
                  <c:v>154</c:v>
                </c:pt>
                <c:pt idx="494">
                  <c:v>176</c:v>
                </c:pt>
                <c:pt idx="495">
                  <c:v>117</c:v>
                </c:pt>
                <c:pt idx="496">
                  <c:v>109</c:v>
                </c:pt>
                <c:pt idx="497">
                  <c:v>275</c:v>
                </c:pt>
                <c:pt idx="498">
                  <c:v>241</c:v>
                </c:pt>
                <c:pt idx="499">
                  <c:v>258</c:v>
                </c:pt>
                <c:pt idx="500">
                  <c:v>248</c:v>
                </c:pt>
                <c:pt idx="501">
                  <c:v>306</c:v>
                </c:pt>
                <c:pt idx="502">
                  <c:v>164</c:v>
                </c:pt>
                <c:pt idx="503">
                  <c:v>166</c:v>
                </c:pt>
                <c:pt idx="504">
                  <c:v>418</c:v>
                </c:pt>
                <c:pt idx="505">
                  <c:v>476</c:v>
                </c:pt>
                <c:pt idx="506">
                  <c:v>406</c:v>
                </c:pt>
                <c:pt idx="507">
                  <c:v>470</c:v>
                </c:pt>
                <c:pt idx="508">
                  <c:v>448</c:v>
                </c:pt>
                <c:pt idx="509">
                  <c:v>297</c:v>
                </c:pt>
                <c:pt idx="510">
                  <c:v>281</c:v>
                </c:pt>
                <c:pt idx="511">
                  <c:v>726</c:v>
                </c:pt>
                <c:pt idx="512">
                  <c:v>642</c:v>
                </c:pt>
                <c:pt idx="513">
                  <c:v>629</c:v>
                </c:pt>
                <c:pt idx="514">
                  <c:v>658</c:v>
                </c:pt>
                <c:pt idx="515">
                  <c:v>588</c:v>
                </c:pt>
                <c:pt idx="516">
                  <c:v>356</c:v>
                </c:pt>
                <c:pt idx="517">
                  <c:v>263</c:v>
                </c:pt>
                <c:pt idx="518">
                  <c:v>923</c:v>
                </c:pt>
                <c:pt idx="519">
                  <c:v>819</c:v>
                </c:pt>
                <c:pt idx="520">
                  <c:v>767</c:v>
                </c:pt>
                <c:pt idx="521">
                  <c:v>877</c:v>
                </c:pt>
                <c:pt idx="522">
                  <c:v>770</c:v>
                </c:pt>
                <c:pt idx="523">
                  <c:v>404</c:v>
                </c:pt>
                <c:pt idx="524">
                  <c:v>333</c:v>
                </c:pt>
                <c:pt idx="525">
                  <c:v>1168</c:v>
                </c:pt>
                <c:pt idx="526">
                  <c:v>1074</c:v>
                </c:pt>
                <c:pt idx="527">
                  <c:v>1027</c:v>
                </c:pt>
                <c:pt idx="528">
                  <c:v>967</c:v>
                </c:pt>
                <c:pt idx="529">
                  <c:v>902</c:v>
                </c:pt>
                <c:pt idx="530">
                  <c:v>460</c:v>
                </c:pt>
                <c:pt idx="531">
                  <c:v>348</c:v>
                </c:pt>
                <c:pt idx="532">
                  <c:v>1283</c:v>
                </c:pt>
                <c:pt idx="533">
                  <c:v>1090</c:v>
                </c:pt>
                <c:pt idx="534">
                  <c:v>1033</c:v>
                </c:pt>
                <c:pt idx="535">
                  <c:v>902</c:v>
                </c:pt>
                <c:pt idx="536">
                  <c:v>827</c:v>
                </c:pt>
                <c:pt idx="537">
                  <c:v>384</c:v>
                </c:pt>
                <c:pt idx="538">
                  <c:v>413</c:v>
                </c:pt>
                <c:pt idx="539">
                  <c:v>1191</c:v>
                </c:pt>
                <c:pt idx="540">
                  <c:v>1023</c:v>
                </c:pt>
                <c:pt idx="541">
                  <c:v>913</c:v>
                </c:pt>
                <c:pt idx="542">
                  <c:v>860</c:v>
                </c:pt>
                <c:pt idx="543">
                  <c:v>772</c:v>
                </c:pt>
                <c:pt idx="544">
                  <c:v>373</c:v>
                </c:pt>
                <c:pt idx="545">
                  <c:v>240</c:v>
                </c:pt>
                <c:pt idx="546">
                  <c:v>249</c:v>
                </c:pt>
                <c:pt idx="547">
                  <c:v>1184</c:v>
                </c:pt>
                <c:pt idx="548">
                  <c:v>885</c:v>
                </c:pt>
                <c:pt idx="549">
                  <c:v>915</c:v>
                </c:pt>
                <c:pt idx="550">
                  <c:v>763</c:v>
                </c:pt>
                <c:pt idx="551">
                  <c:v>341</c:v>
                </c:pt>
                <c:pt idx="552">
                  <c:v>260</c:v>
                </c:pt>
                <c:pt idx="553">
                  <c:v>1049</c:v>
                </c:pt>
                <c:pt idx="554">
                  <c:v>818</c:v>
                </c:pt>
                <c:pt idx="555">
                  <c:v>640</c:v>
                </c:pt>
                <c:pt idx="556">
                  <c:v>703</c:v>
                </c:pt>
                <c:pt idx="557">
                  <c:v>617</c:v>
                </c:pt>
                <c:pt idx="558">
                  <c:v>288</c:v>
                </c:pt>
                <c:pt idx="559">
                  <c:v>260</c:v>
                </c:pt>
                <c:pt idx="560">
                  <c:v>929</c:v>
                </c:pt>
                <c:pt idx="561">
                  <c:v>721</c:v>
                </c:pt>
                <c:pt idx="562">
                  <c:v>796</c:v>
                </c:pt>
                <c:pt idx="563">
                  <c:v>666</c:v>
                </c:pt>
                <c:pt idx="564">
                  <c:v>601</c:v>
                </c:pt>
                <c:pt idx="565">
                  <c:v>339</c:v>
                </c:pt>
                <c:pt idx="566">
                  <c:v>246</c:v>
                </c:pt>
                <c:pt idx="567">
                  <c:v>1045</c:v>
                </c:pt>
                <c:pt idx="568">
                  <c:v>733</c:v>
                </c:pt>
                <c:pt idx="569">
                  <c:v>868</c:v>
                </c:pt>
                <c:pt idx="570">
                  <c:v>717</c:v>
                </c:pt>
                <c:pt idx="571">
                  <c:v>708</c:v>
                </c:pt>
                <c:pt idx="572">
                  <c:v>341</c:v>
                </c:pt>
                <c:pt idx="573">
                  <c:v>305</c:v>
                </c:pt>
                <c:pt idx="574">
                  <c:v>1171</c:v>
                </c:pt>
                <c:pt idx="575">
                  <c:v>865</c:v>
                </c:pt>
                <c:pt idx="576">
                  <c:v>881</c:v>
                </c:pt>
                <c:pt idx="577">
                  <c:v>834</c:v>
                </c:pt>
                <c:pt idx="578">
                  <c:v>705</c:v>
                </c:pt>
                <c:pt idx="579">
                  <c:v>372</c:v>
                </c:pt>
                <c:pt idx="580">
                  <c:v>240</c:v>
                </c:pt>
                <c:pt idx="581">
                  <c:v>947</c:v>
                </c:pt>
                <c:pt idx="582">
                  <c:v>843</c:v>
                </c:pt>
                <c:pt idx="583">
                  <c:v>928</c:v>
                </c:pt>
                <c:pt idx="584">
                  <c:v>811</c:v>
                </c:pt>
                <c:pt idx="585">
                  <c:v>683</c:v>
                </c:pt>
                <c:pt idx="586">
                  <c:v>335</c:v>
                </c:pt>
                <c:pt idx="587">
                  <c:v>307</c:v>
                </c:pt>
                <c:pt idx="588">
                  <c:v>1121</c:v>
                </c:pt>
                <c:pt idx="589">
                  <c:v>921</c:v>
                </c:pt>
                <c:pt idx="590">
                  <c:v>935</c:v>
                </c:pt>
                <c:pt idx="591">
                  <c:v>959</c:v>
                </c:pt>
                <c:pt idx="592">
                  <c:v>969</c:v>
                </c:pt>
                <c:pt idx="593">
                  <c:v>480</c:v>
                </c:pt>
                <c:pt idx="594">
                  <c:v>379</c:v>
                </c:pt>
                <c:pt idx="595">
                  <c:v>1425</c:v>
                </c:pt>
                <c:pt idx="596">
                  <c:v>1210</c:v>
                </c:pt>
                <c:pt idx="597">
                  <c:v>1139</c:v>
                </c:pt>
                <c:pt idx="598">
                  <c:v>1095</c:v>
                </c:pt>
                <c:pt idx="599">
                  <c:v>1017</c:v>
                </c:pt>
                <c:pt idx="600">
                  <c:v>485</c:v>
                </c:pt>
                <c:pt idx="601">
                  <c:v>340</c:v>
                </c:pt>
                <c:pt idx="602">
                  <c:v>1622</c:v>
                </c:pt>
                <c:pt idx="603">
                  <c:v>1556</c:v>
                </c:pt>
                <c:pt idx="604">
                  <c:v>1563</c:v>
                </c:pt>
                <c:pt idx="605">
                  <c:v>1473</c:v>
                </c:pt>
                <c:pt idx="606">
                  <c:v>1395</c:v>
                </c:pt>
                <c:pt idx="607">
                  <c:v>727</c:v>
                </c:pt>
                <c:pt idx="608">
                  <c:v>543</c:v>
                </c:pt>
                <c:pt idx="609">
                  <c:v>2073</c:v>
                </c:pt>
                <c:pt idx="610">
                  <c:v>1672</c:v>
                </c:pt>
                <c:pt idx="611">
                  <c:v>1680</c:v>
                </c:pt>
                <c:pt idx="612">
                  <c:v>1450</c:v>
                </c:pt>
                <c:pt idx="613">
                  <c:v>1543</c:v>
                </c:pt>
                <c:pt idx="614">
                  <c:v>752</c:v>
                </c:pt>
                <c:pt idx="615">
                  <c:v>566</c:v>
                </c:pt>
                <c:pt idx="616">
                  <c:v>2140</c:v>
                </c:pt>
                <c:pt idx="617">
                  <c:v>1730</c:v>
                </c:pt>
                <c:pt idx="618">
                  <c:v>1521</c:v>
                </c:pt>
                <c:pt idx="619">
                  <c:v>1487</c:v>
                </c:pt>
                <c:pt idx="620">
                  <c:v>1424</c:v>
                </c:pt>
                <c:pt idx="621">
                  <c:v>679</c:v>
                </c:pt>
                <c:pt idx="622">
                  <c:v>560</c:v>
                </c:pt>
                <c:pt idx="623">
                  <c:v>1705</c:v>
                </c:pt>
                <c:pt idx="624">
                  <c:v>1313</c:v>
                </c:pt>
                <c:pt idx="625">
                  <c:v>1333</c:v>
                </c:pt>
                <c:pt idx="626">
                  <c:v>190</c:v>
                </c:pt>
                <c:pt idx="627">
                  <c:v>756</c:v>
                </c:pt>
                <c:pt idx="628">
                  <c:v>625</c:v>
                </c:pt>
                <c:pt idx="629">
                  <c:v>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0F-4C9B-9A8B-3AD363888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652956064"/>
        <c:axId val="652971152"/>
      </c:barChart>
      <c:lineChart>
        <c:grouping val="standard"/>
        <c:varyColors val="0"/>
        <c:ser>
          <c:idx val="1"/>
          <c:order val="1"/>
          <c:tx>
            <c:strRef>
              <c:f>State!$C$1</c:f>
              <c:strCache>
                <c:ptCount val="1"/>
                <c:pt idx="0">
                  <c:v>10 cases per 100,000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7.2595903761839709E-3"/>
                  <c:y val="-2.175864692055181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0F-4C9B-9A8B-3AD3638880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State!$A$2:$A$631</c:f>
              <c:numCache>
                <c:formatCode>m/d/yyyy</c:formatCode>
                <c:ptCount val="630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</c:numCache>
            </c:numRef>
          </c:cat>
          <c:val>
            <c:numRef>
              <c:f>State!$C$2:$C$631</c:f>
              <c:numCache>
                <c:formatCode>General</c:formatCode>
                <c:ptCount val="630"/>
                <c:pt idx="0">
                  <c:v>210.26560000000001</c:v>
                </c:pt>
                <c:pt idx="1">
                  <c:v>210.26560000000001</c:v>
                </c:pt>
                <c:pt idx="2">
                  <c:v>210.26560000000001</c:v>
                </c:pt>
                <c:pt idx="3">
                  <c:v>210.26560000000001</c:v>
                </c:pt>
                <c:pt idx="4">
                  <c:v>210.26560000000001</c:v>
                </c:pt>
                <c:pt idx="5">
                  <c:v>210.26560000000001</c:v>
                </c:pt>
                <c:pt idx="6">
                  <c:v>210.26560000000001</c:v>
                </c:pt>
                <c:pt idx="7">
                  <c:v>210.26560000000001</c:v>
                </c:pt>
                <c:pt idx="8">
                  <c:v>210.26560000000001</c:v>
                </c:pt>
                <c:pt idx="9">
                  <c:v>210.26560000000001</c:v>
                </c:pt>
                <c:pt idx="10">
                  <c:v>210.26560000000001</c:v>
                </c:pt>
                <c:pt idx="11">
                  <c:v>210.26560000000001</c:v>
                </c:pt>
                <c:pt idx="12">
                  <c:v>210.26560000000001</c:v>
                </c:pt>
                <c:pt idx="13">
                  <c:v>210.26560000000001</c:v>
                </c:pt>
                <c:pt idx="14">
                  <c:v>210.26560000000001</c:v>
                </c:pt>
                <c:pt idx="15">
                  <c:v>210.26560000000001</c:v>
                </c:pt>
                <c:pt idx="16">
                  <c:v>210.26560000000001</c:v>
                </c:pt>
                <c:pt idx="17">
                  <c:v>210.26560000000001</c:v>
                </c:pt>
                <c:pt idx="18">
                  <c:v>210.26560000000001</c:v>
                </c:pt>
                <c:pt idx="19">
                  <c:v>210.26560000000001</c:v>
                </c:pt>
                <c:pt idx="20">
                  <c:v>210.26560000000001</c:v>
                </c:pt>
                <c:pt idx="21">
                  <c:v>210.26560000000001</c:v>
                </c:pt>
                <c:pt idx="22">
                  <c:v>210.26560000000001</c:v>
                </c:pt>
                <c:pt idx="23">
                  <c:v>210.26560000000001</c:v>
                </c:pt>
                <c:pt idx="24">
                  <c:v>210.26560000000001</c:v>
                </c:pt>
                <c:pt idx="25">
                  <c:v>210.26560000000001</c:v>
                </c:pt>
                <c:pt idx="26">
                  <c:v>210.26560000000001</c:v>
                </c:pt>
                <c:pt idx="27">
                  <c:v>210.26560000000001</c:v>
                </c:pt>
                <c:pt idx="28">
                  <c:v>210.26560000000001</c:v>
                </c:pt>
                <c:pt idx="29">
                  <c:v>210.26560000000001</c:v>
                </c:pt>
                <c:pt idx="30">
                  <c:v>210.26560000000001</c:v>
                </c:pt>
                <c:pt idx="31">
                  <c:v>210.26560000000001</c:v>
                </c:pt>
                <c:pt idx="32">
                  <c:v>210.26560000000001</c:v>
                </c:pt>
                <c:pt idx="33">
                  <c:v>210.26560000000001</c:v>
                </c:pt>
                <c:pt idx="34">
                  <c:v>210.26560000000001</c:v>
                </c:pt>
                <c:pt idx="35">
                  <c:v>210.26560000000001</c:v>
                </c:pt>
                <c:pt idx="36">
                  <c:v>210.26560000000001</c:v>
                </c:pt>
                <c:pt idx="37">
                  <c:v>210.26560000000001</c:v>
                </c:pt>
                <c:pt idx="38">
                  <c:v>210.26560000000001</c:v>
                </c:pt>
                <c:pt idx="39">
                  <c:v>210.26560000000001</c:v>
                </c:pt>
                <c:pt idx="40">
                  <c:v>210.26560000000001</c:v>
                </c:pt>
                <c:pt idx="41">
                  <c:v>210.26560000000001</c:v>
                </c:pt>
                <c:pt idx="42">
                  <c:v>210.26560000000001</c:v>
                </c:pt>
                <c:pt idx="43">
                  <c:v>210.26560000000001</c:v>
                </c:pt>
                <c:pt idx="44">
                  <c:v>210.26560000000001</c:v>
                </c:pt>
                <c:pt idx="45">
                  <c:v>210.26560000000001</c:v>
                </c:pt>
                <c:pt idx="46">
                  <c:v>210.26560000000001</c:v>
                </c:pt>
                <c:pt idx="47">
                  <c:v>210.26560000000001</c:v>
                </c:pt>
                <c:pt idx="48">
                  <c:v>210.26560000000001</c:v>
                </c:pt>
                <c:pt idx="49">
                  <c:v>210.26560000000001</c:v>
                </c:pt>
                <c:pt idx="50">
                  <c:v>210.26560000000001</c:v>
                </c:pt>
                <c:pt idx="51">
                  <c:v>210.26560000000001</c:v>
                </c:pt>
                <c:pt idx="52">
                  <c:v>210.26560000000001</c:v>
                </c:pt>
                <c:pt idx="53">
                  <c:v>210.26560000000001</c:v>
                </c:pt>
                <c:pt idx="54">
                  <c:v>210.26560000000001</c:v>
                </c:pt>
                <c:pt idx="55">
                  <c:v>210.26560000000001</c:v>
                </c:pt>
                <c:pt idx="56">
                  <c:v>210.26560000000001</c:v>
                </c:pt>
                <c:pt idx="57">
                  <c:v>210.26560000000001</c:v>
                </c:pt>
                <c:pt idx="58">
                  <c:v>210.26560000000001</c:v>
                </c:pt>
                <c:pt idx="59">
                  <c:v>210.26560000000001</c:v>
                </c:pt>
                <c:pt idx="60">
                  <c:v>210.26560000000001</c:v>
                </c:pt>
                <c:pt idx="61">
                  <c:v>210.26560000000001</c:v>
                </c:pt>
                <c:pt idx="62">
                  <c:v>210.26560000000001</c:v>
                </c:pt>
                <c:pt idx="63">
                  <c:v>210.26560000000001</c:v>
                </c:pt>
                <c:pt idx="64">
                  <c:v>210.26560000000001</c:v>
                </c:pt>
                <c:pt idx="65">
                  <c:v>210.26560000000001</c:v>
                </c:pt>
                <c:pt idx="66">
                  <c:v>210.26560000000001</c:v>
                </c:pt>
                <c:pt idx="67">
                  <c:v>210.26560000000001</c:v>
                </c:pt>
                <c:pt idx="68">
                  <c:v>210.26560000000001</c:v>
                </c:pt>
                <c:pt idx="69">
                  <c:v>210.26560000000001</c:v>
                </c:pt>
                <c:pt idx="70">
                  <c:v>210.26560000000001</c:v>
                </c:pt>
                <c:pt idx="71">
                  <c:v>210.26560000000001</c:v>
                </c:pt>
                <c:pt idx="72">
                  <c:v>210.26560000000001</c:v>
                </c:pt>
                <c:pt idx="73">
                  <c:v>210.26560000000001</c:v>
                </c:pt>
                <c:pt idx="74">
                  <c:v>210.26560000000001</c:v>
                </c:pt>
                <c:pt idx="75">
                  <c:v>210.26560000000001</c:v>
                </c:pt>
                <c:pt idx="76">
                  <c:v>210.26560000000001</c:v>
                </c:pt>
                <c:pt idx="77">
                  <c:v>210.26560000000001</c:v>
                </c:pt>
                <c:pt idx="78">
                  <c:v>210.26560000000001</c:v>
                </c:pt>
                <c:pt idx="79">
                  <c:v>210.26560000000001</c:v>
                </c:pt>
                <c:pt idx="80">
                  <c:v>210.26560000000001</c:v>
                </c:pt>
                <c:pt idx="81">
                  <c:v>210.26560000000001</c:v>
                </c:pt>
                <c:pt idx="82">
                  <c:v>210.26560000000001</c:v>
                </c:pt>
                <c:pt idx="83">
                  <c:v>210.26560000000001</c:v>
                </c:pt>
                <c:pt idx="84">
                  <c:v>210.26560000000001</c:v>
                </c:pt>
                <c:pt idx="85">
                  <c:v>210.26560000000001</c:v>
                </c:pt>
                <c:pt idx="86">
                  <c:v>210.26560000000001</c:v>
                </c:pt>
                <c:pt idx="87">
                  <c:v>210.26560000000001</c:v>
                </c:pt>
                <c:pt idx="88">
                  <c:v>210.26560000000001</c:v>
                </c:pt>
                <c:pt idx="89">
                  <c:v>210.26560000000001</c:v>
                </c:pt>
                <c:pt idx="90">
                  <c:v>210.26560000000001</c:v>
                </c:pt>
                <c:pt idx="91">
                  <c:v>210.26560000000001</c:v>
                </c:pt>
                <c:pt idx="92">
                  <c:v>210.26560000000001</c:v>
                </c:pt>
                <c:pt idx="93">
                  <c:v>210.26560000000001</c:v>
                </c:pt>
                <c:pt idx="94">
                  <c:v>210.26560000000001</c:v>
                </c:pt>
                <c:pt idx="95">
                  <c:v>210.26560000000001</c:v>
                </c:pt>
                <c:pt idx="96">
                  <c:v>210.26560000000001</c:v>
                </c:pt>
                <c:pt idx="97">
                  <c:v>210.26560000000001</c:v>
                </c:pt>
                <c:pt idx="98">
                  <c:v>210.26560000000001</c:v>
                </c:pt>
                <c:pt idx="99">
                  <c:v>210.26560000000001</c:v>
                </c:pt>
                <c:pt idx="100">
                  <c:v>210.26560000000001</c:v>
                </c:pt>
                <c:pt idx="101">
                  <c:v>210.26560000000001</c:v>
                </c:pt>
                <c:pt idx="102">
                  <c:v>210.26560000000001</c:v>
                </c:pt>
                <c:pt idx="103">
                  <c:v>210.26560000000001</c:v>
                </c:pt>
                <c:pt idx="104">
                  <c:v>210.26560000000001</c:v>
                </c:pt>
                <c:pt idx="105">
                  <c:v>210.26560000000001</c:v>
                </c:pt>
                <c:pt idx="106">
                  <c:v>210.26560000000001</c:v>
                </c:pt>
                <c:pt idx="107">
                  <c:v>210.26560000000001</c:v>
                </c:pt>
                <c:pt idx="108">
                  <c:v>210.26560000000001</c:v>
                </c:pt>
                <c:pt idx="109">
                  <c:v>210.26560000000001</c:v>
                </c:pt>
                <c:pt idx="110">
                  <c:v>210.26560000000001</c:v>
                </c:pt>
                <c:pt idx="111">
                  <c:v>210.26560000000001</c:v>
                </c:pt>
                <c:pt idx="112">
                  <c:v>210.26560000000001</c:v>
                </c:pt>
                <c:pt idx="113">
                  <c:v>210.26560000000001</c:v>
                </c:pt>
                <c:pt idx="114">
                  <c:v>210.26560000000001</c:v>
                </c:pt>
                <c:pt idx="115">
                  <c:v>210.26560000000001</c:v>
                </c:pt>
                <c:pt idx="116">
                  <c:v>210.26560000000001</c:v>
                </c:pt>
                <c:pt idx="117">
                  <c:v>210.26560000000001</c:v>
                </c:pt>
                <c:pt idx="118">
                  <c:v>210.26560000000001</c:v>
                </c:pt>
                <c:pt idx="119">
                  <c:v>210.26560000000001</c:v>
                </c:pt>
                <c:pt idx="120">
                  <c:v>210.26560000000001</c:v>
                </c:pt>
                <c:pt idx="121">
                  <c:v>210.26560000000001</c:v>
                </c:pt>
                <c:pt idx="122">
                  <c:v>210.26560000000001</c:v>
                </c:pt>
                <c:pt idx="123">
                  <c:v>210.26560000000001</c:v>
                </c:pt>
                <c:pt idx="124">
                  <c:v>210.26560000000001</c:v>
                </c:pt>
                <c:pt idx="125">
                  <c:v>210.26560000000001</c:v>
                </c:pt>
                <c:pt idx="126">
                  <c:v>210.26560000000001</c:v>
                </c:pt>
                <c:pt idx="127">
                  <c:v>210.26560000000001</c:v>
                </c:pt>
                <c:pt idx="128">
                  <c:v>210.26560000000001</c:v>
                </c:pt>
                <c:pt idx="129">
                  <c:v>210.26560000000001</c:v>
                </c:pt>
                <c:pt idx="130">
                  <c:v>210.26560000000001</c:v>
                </c:pt>
                <c:pt idx="131">
                  <c:v>210.26560000000001</c:v>
                </c:pt>
                <c:pt idx="132">
                  <c:v>210.26560000000001</c:v>
                </c:pt>
                <c:pt idx="133">
                  <c:v>210.26560000000001</c:v>
                </c:pt>
                <c:pt idx="134">
                  <c:v>210.26560000000001</c:v>
                </c:pt>
                <c:pt idx="135">
                  <c:v>210.26560000000001</c:v>
                </c:pt>
                <c:pt idx="136">
                  <c:v>210.26560000000001</c:v>
                </c:pt>
                <c:pt idx="137">
                  <c:v>210.26560000000001</c:v>
                </c:pt>
                <c:pt idx="138">
                  <c:v>210.26560000000001</c:v>
                </c:pt>
                <c:pt idx="139">
                  <c:v>210.26560000000001</c:v>
                </c:pt>
                <c:pt idx="140">
                  <c:v>210.26560000000001</c:v>
                </c:pt>
                <c:pt idx="141">
                  <c:v>210.26560000000001</c:v>
                </c:pt>
                <c:pt idx="142">
                  <c:v>210.26560000000001</c:v>
                </c:pt>
                <c:pt idx="143">
                  <c:v>210.26560000000001</c:v>
                </c:pt>
                <c:pt idx="144">
                  <c:v>210.26560000000001</c:v>
                </c:pt>
                <c:pt idx="145">
                  <c:v>210.26560000000001</c:v>
                </c:pt>
                <c:pt idx="146">
                  <c:v>210.26560000000001</c:v>
                </c:pt>
                <c:pt idx="147">
                  <c:v>210.26560000000001</c:v>
                </c:pt>
                <c:pt idx="148">
                  <c:v>210.26560000000001</c:v>
                </c:pt>
                <c:pt idx="149">
                  <c:v>210.26560000000001</c:v>
                </c:pt>
                <c:pt idx="150">
                  <c:v>210.26560000000001</c:v>
                </c:pt>
                <c:pt idx="151">
                  <c:v>210.26560000000001</c:v>
                </c:pt>
                <c:pt idx="152">
                  <c:v>210.26560000000001</c:v>
                </c:pt>
                <c:pt idx="153">
                  <c:v>210.26560000000001</c:v>
                </c:pt>
                <c:pt idx="154">
                  <c:v>210.26560000000001</c:v>
                </c:pt>
                <c:pt idx="155">
                  <c:v>210.26560000000001</c:v>
                </c:pt>
                <c:pt idx="156">
                  <c:v>210.26560000000001</c:v>
                </c:pt>
                <c:pt idx="157">
                  <c:v>210.26560000000001</c:v>
                </c:pt>
                <c:pt idx="158">
                  <c:v>210.26560000000001</c:v>
                </c:pt>
                <c:pt idx="159">
                  <c:v>210.26560000000001</c:v>
                </c:pt>
                <c:pt idx="160">
                  <c:v>210.26560000000001</c:v>
                </c:pt>
                <c:pt idx="161">
                  <c:v>210.26560000000001</c:v>
                </c:pt>
                <c:pt idx="162">
                  <c:v>210.26560000000001</c:v>
                </c:pt>
                <c:pt idx="163">
                  <c:v>210.26560000000001</c:v>
                </c:pt>
                <c:pt idx="164">
                  <c:v>210.26560000000001</c:v>
                </c:pt>
                <c:pt idx="165">
                  <c:v>210.26560000000001</c:v>
                </c:pt>
                <c:pt idx="166">
                  <c:v>210.26560000000001</c:v>
                </c:pt>
                <c:pt idx="167">
                  <c:v>210.26560000000001</c:v>
                </c:pt>
                <c:pt idx="168">
                  <c:v>210.26560000000001</c:v>
                </c:pt>
                <c:pt idx="169">
                  <c:v>210.26560000000001</c:v>
                </c:pt>
                <c:pt idx="170">
                  <c:v>210.26560000000001</c:v>
                </c:pt>
                <c:pt idx="171">
                  <c:v>210.26560000000001</c:v>
                </c:pt>
                <c:pt idx="172">
                  <c:v>210.26560000000001</c:v>
                </c:pt>
                <c:pt idx="173">
                  <c:v>210.26560000000001</c:v>
                </c:pt>
                <c:pt idx="174">
                  <c:v>210.26560000000001</c:v>
                </c:pt>
                <c:pt idx="175">
                  <c:v>210.26560000000001</c:v>
                </c:pt>
                <c:pt idx="176">
                  <c:v>210.26560000000001</c:v>
                </c:pt>
                <c:pt idx="177">
                  <c:v>210.26560000000001</c:v>
                </c:pt>
                <c:pt idx="178">
                  <c:v>210.26560000000001</c:v>
                </c:pt>
                <c:pt idx="179">
                  <c:v>210.26560000000001</c:v>
                </c:pt>
                <c:pt idx="180">
                  <c:v>210.26560000000001</c:v>
                </c:pt>
                <c:pt idx="181">
                  <c:v>210.26560000000001</c:v>
                </c:pt>
                <c:pt idx="182">
                  <c:v>210.26560000000001</c:v>
                </c:pt>
                <c:pt idx="183">
                  <c:v>210.26560000000001</c:v>
                </c:pt>
                <c:pt idx="184">
                  <c:v>210.26560000000001</c:v>
                </c:pt>
                <c:pt idx="185">
                  <c:v>210.26560000000001</c:v>
                </c:pt>
                <c:pt idx="186">
                  <c:v>210.26560000000001</c:v>
                </c:pt>
                <c:pt idx="187">
                  <c:v>210.26560000000001</c:v>
                </c:pt>
                <c:pt idx="188">
                  <c:v>210.26560000000001</c:v>
                </c:pt>
                <c:pt idx="189">
                  <c:v>210.26560000000001</c:v>
                </c:pt>
                <c:pt idx="190">
                  <c:v>210.26560000000001</c:v>
                </c:pt>
                <c:pt idx="191">
                  <c:v>210.26560000000001</c:v>
                </c:pt>
                <c:pt idx="192">
                  <c:v>210.26560000000001</c:v>
                </c:pt>
                <c:pt idx="193">
                  <c:v>210.26560000000001</c:v>
                </c:pt>
                <c:pt idx="194">
                  <c:v>210.26560000000001</c:v>
                </c:pt>
                <c:pt idx="195">
                  <c:v>210.26560000000001</c:v>
                </c:pt>
                <c:pt idx="196">
                  <c:v>210.26560000000001</c:v>
                </c:pt>
                <c:pt idx="197">
                  <c:v>210.26560000000001</c:v>
                </c:pt>
                <c:pt idx="198">
                  <c:v>210.26560000000001</c:v>
                </c:pt>
                <c:pt idx="199">
                  <c:v>210.26560000000001</c:v>
                </c:pt>
                <c:pt idx="200">
                  <c:v>210.26560000000001</c:v>
                </c:pt>
                <c:pt idx="201">
                  <c:v>210.26560000000001</c:v>
                </c:pt>
                <c:pt idx="202">
                  <c:v>210.26560000000001</c:v>
                </c:pt>
                <c:pt idx="203">
                  <c:v>210.26560000000001</c:v>
                </c:pt>
                <c:pt idx="204">
                  <c:v>210.26560000000001</c:v>
                </c:pt>
                <c:pt idx="205">
                  <c:v>210.26560000000001</c:v>
                </c:pt>
                <c:pt idx="206">
                  <c:v>210.26560000000001</c:v>
                </c:pt>
                <c:pt idx="207">
                  <c:v>210.26560000000001</c:v>
                </c:pt>
                <c:pt idx="208">
                  <c:v>210.26560000000001</c:v>
                </c:pt>
                <c:pt idx="209">
                  <c:v>210.26560000000001</c:v>
                </c:pt>
                <c:pt idx="210">
                  <c:v>210.26560000000001</c:v>
                </c:pt>
                <c:pt idx="211">
                  <c:v>210.26560000000001</c:v>
                </c:pt>
                <c:pt idx="212">
                  <c:v>210.26560000000001</c:v>
                </c:pt>
                <c:pt idx="213">
                  <c:v>210.26560000000001</c:v>
                </c:pt>
                <c:pt idx="214">
                  <c:v>210.26560000000001</c:v>
                </c:pt>
                <c:pt idx="215">
                  <c:v>210.26560000000001</c:v>
                </c:pt>
                <c:pt idx="216">
                  <c:v>210.26560000000001</c:v>
                </c:pt>
                <c:pt idx="217">
                  <c:v>210.26560000000001</c:v>
                </c:pt>
                <c:pt idx="218">
                  <c:v>210.26560000000001</c:v>
                </c:pt>
                <c:pt idx="219">
                  <c:v>210.26560000000001</c:v>
                </c:pt>
                <c:pt idx="220">
                  <c:v>210.26560000000001</c:v>
                </c:pt>
                <c:pt idx="221">
                  <c:v>210.26560000000001</c:v>
                </c:pt>
                <c:pt idx="222">
                  <c:v>210.26560000000001</c:v>
                </c:pt>
                <c:pt idx="223">
                  <c:v>210.26560000000001</c:v>
                </c:pt>
                <c:pt idx="224">
                  <c:v>210.26560000000001</c:v>
                </c:pt>
                <c:pt idx="225">
                  <c:v>210.26560000000001</c:v>
                </c:pt>
                <c:pt idx="226">
                  <c:v>210.26560000000001</c:v>
                </c:pt>
                <c:pt idx="227">
                  <c:v>210.26560000000001</c:v>
                </c:pt>
                <c:pt idx="228">
                  <c:v>210.26560000000001</c:v>
                </c:pt>
                <c:pt idx="229">
                  <c:v>210.26560000000001</c:v>
                </c:pt>
                <c:pt idx="230">
                  <c:v>210.26560000000001</c:v>
                </c:pt>
                <c:pt idx="231">
                  <c:v>210.26560000000001</c:v>
                </c:pt>
                <c:pt idx="232">
                  <c:v>210.26560000000001</c:v>
                </c:pt>
                <c:pt idx="233">
                  <c:v>210.26560000000001</c:v>
                </c:pt>
                <c:pt idx="234">
                  <c:v>210.26560000000001</c:v>
                </c:pt>
                <c:pt idx="235">
                  <c:v>210.26560000000001</c:v>
                </c:pt>
                <c:pt idx="236">
                  <c:v>210.26560000000001</c:v>
                </c:pt>
                <c:pt idx="237">
                  <c:v>210.26560000000001</c:v>
                </c:pt>
                <c:pt idx="238">
                  <c:v>210.26560000000001</c:v>
                </c:pt>
                <c:pt idx="239">
                  <c:v>210.26560000000001</c:v>
                </c:pt>
                <c:pt idx="240">
                  <c:v>210.26560000000001</c:v>
                </c:pt>
                <c:pt idx="241">
                  <c:v>210.26560000000001</c:v>
                </c:pt>
                <c:pt idx="242">
                  <c:v>210.26560000000001</c:v>
                </c:pt>
                <c:pt idx="243">
                  <c:v>210.26560000000001</c:v>
                </c:pt>
                <c:pt idx="244">
                  <c:v>210.26560000000001</c:v>
                </c:pt>
                <c:pt idx="245">
                  <c:v>210.26560000000001</c:v>
                </c:pt>
                <c:pt idx="246">
                  <c:v>210.26560000000001</c:v>
                </c:pt>
                <c:pt idx="247">
                  <c:v>210.26560000000001</c:v>
                </c:pt>
                <c:pt idx="248">
                  <c:v>210.26560000000001</c:v>
                </c:pt>
                <c:pt idx="249">
                  <c:v>210.26560000000001</c:v>
                </c:pt>
                <c:pt idx="250">
                  <c:v>210.26560000000001</c:v>
                </c:pt>
                <c:pt idx="251">
                  <c:v>210.26560000000001</c:v>
                </c:pt>
                <c:pt idx="252">
                  <c:v>210.26560000000001</c:v>
                </c:pt>
                <c:pt idx="253">
                  <c:v>210.26560000000001</c:v>
                </c:pt>
                <c:pt idx="254">
                  <c:v>210.26560000000001</c:v>
                </c:pt>
                <c:pt idx="255">
                  <c:v>210.26560000000001</c:v>
                </c:pt>
                <c:pt idx="256">
                  <c:v>210.26560000000001</c:v>
                </c:pt>
                <c:pt idx="257">
                  <c:v>210.26560000000001</c:v>
                </c:pt>
                <c:pt idx="258">
                  <c:v>210.26560000000001</c:v>
                </c:pt>
                <c:pt idx="259">
                  <c:v>210.26560000000001</c:v>
                </c:pt>
                <c:pt idx="260">
                  <c:v>210.26560000000001</c:v>
                </c:pt>
                <c:pt idx="261">
                  <c:v>210.26560000000001</c:v>
                </c:pt>
                <c:pt idx="262">
                  <c:v>210.26560000000001</c:v>
                </c:pt>
                <c:pt idx="263">
                  <c:v>210.26560000000001</c:v>
                </c:pt>
                <c:pt idx="264">
                  <c:v>210.26560000000001</c:v>
                </c:pt>
                <c:pt idx="265">
                  <c:v>210.26560000000001</c:v>
                </c:pt>
                <c:pt idx="266">
                  <c:v>210.26560000000001</c:v>
                </c:pt>
                <c:pt idx="267">
                  <c:v>210.26560000000001</c:v>
                </c:pt>
                <c:pt idx="268">
                  <c:v>210.26560000000001</c:v>
                </c:pt>
                <c:pt idx="269">
                  <c:v>210.26560000000001</c:v>
                </c:pt>
                <c:pt idx="270">
                  <c:v>210.26560000000001</c:v>
                </c:pt>
                <c:pt idx="271">
                  <c:v>210.26560000000001</c:v>
                </c:pt>
                <c:pt idx="272">
                  <c:v>210.26560000000001</c:v>
                </c:pt>
                <c:pt idx="273">
                  <c:v>210.26560000000001</c:v>
                </c:pt>
                <c:pt idx="274">
                  <c:v>210.26560000000001</c:v>
                </c:pt>
                <c:pt idx="275">
                  <c:v>210.26560000000001</c:v>
                </c:pt>
                <c:pt idx="276">
                  <c:v>210.26560000000001</c:v>
                </c:pt>
                <c:pt idx="277">
                  <c:v>210.26560000000001</c:v>
                </c:pt>
                <c:pt idx="278">
                  <c:v>210.26560000000001</c:v>
                </c:pt>
                <c:pt idx="279">
                  <c:v>210.26560000000001</c:v>
                </c:pt>
                <c:pt idx="280">
                  <c:v>210.26560000000001</c:v>
                </c:pt>
                <c:pt idx="281">
                  <c:v>210.26560000000001</c:v>
                </c:pt>
                <c:pt idx="282">
                  <c:v>210.26560000000001</c:v>
                </c:pt>
                <c:pt idx="283">
                  <c:v>210.26560000000001</c:v>
                </c:pt>
                <c:pt idx="284">
                  <c:v>210.26560000000001</c:v>
                </c:pt>
                <c:pt idx="285">
                  <c:v>210.26560000000001</c:v>
                </c:pt>
                <c:pt idx="286">
                  <c:v>210.26560000000001</c:v>
                </c:pt>
                <c:pt idx="287">
                  <c:v>210.26560000000001</c:v>
                </c:pt>
                <c:pt idx="288">
                  <c:v>210.26560000000001</c:v>
                </c:pt>
                <c:pt idx="289">
                  <c:v>210.26560000000001</c:v>
                </c:pt>
                <c:pt idx="290">
                  <c:v>210.26560000000001</c:v>
                </c:pt>
                <c:pt idx="291">
                  <c:v>210.26560000000001</c:v>
                </c:pt>
                <c:pt idx="292">
                  <c:v>210.26560000000001</c:v>
                </c:pt>
                <c:pt idx="293">
                  <c:v>210.26560000000001</c:v>
                </c:pt>
                <c:pt idx="294">
                  <c:v>210.26560000000001</c:v>
                </c:pt>
                <c:pt idx="295">
                  <c:v>210.26560000000001</c:v>
                </c:pt>
                <c:pt idx="296">
                  <c:v>210.26560000000001</c:v>
                </c:pt>
                <c:pt idx="297">
                  <c:v>210.26560000000001</c:v>
                </c:pt>
                <c:pt idx="298">
                  <c:v>210.26560000000001</c:v>
                </c:pt>
                <c:pt idx="299">
                  <c:v>210.26560000000001</c:v>
                </c:pt>
                <c:pt idx="300">
                  <c:v>210.26560000000001</c:v>
                </c:pt>
                <c:pt idx="301">
                  <c:v>210.26560000000001</c:v>
                </c:pt>
                <c:pt idx="302">
                  <c:v>210.26560000000001</c:v>
                </c:pt>
                <c:pt idx="303">
                  <c:v>210.26560000000001</c:v>
                </c:pt>
                <c:pt idx="304">
                  <c:v>210.26560000000001</c:v>
                </c:pt>
                <c:pt idx="305">
                  <c:v>210.26560000000001</c:v>
                </c:pt>
                <c:pt idx="306">
                  <c:v>210.26560000000001</c:v>
                </c:pt>
                <c:pt idx="307">
                  <c:v>210.26560000000001</c:v>
                </c:pt>
                <c:pt idx="308">
                  <c:v>210.26560000000001</c:v>
                </c:pt>
                <c:pt idx="309">
                  <c:v>210.26560000000001</c:v>
                </c:pt>
                <c:pt idx="310">
                  <c:v>210.26560000000001</c:v>
                </c:pt>
                <c:pt idx="311">
                  <c:v>210.26560000000001</c:v>
                </c:pt>
                <c:pt idx="312">
                  <c:v>210.26560000000001</c:v>
                </c:pt>
                <c:pt idx="313">
                  <c:v>210.26560000000001</c:v>
                </c:pt>
                <c:pt idx="314">
                  <c:v>210.26560000000001</c:v>
                </c:pt>
                <c:pt idx="315">
                  <c:v>210.26560000000001</c:v>
                </c:pt>
                <c:pt idx="316">
                  <c:v>210.26560000000001</c:v>
                </c:pt>
                <c:pt idx="317">
                  <c:v>210.26560000000001</c:v>
                </c:pt>
                <c:pt idx="318">
                  <c:v>210.26560000000001</c:v>
                </c:pt>
                <c:pt idx="319">
                  <c:v>210.26560000000001</c:v>
                </c:pt>
                <c:pt idx="320">
                  <c:v>210.26560000000001</c:v>
                </c:pt>
                <c:pt idx="321">
                  <c:v>210.26560000000001</c:v>
                </c:pt>
                <c:pt idx="322">
                  <c:v>210.26560000000001</c:v>
                </c:pt>
                <c:pt idx="323">
                  <c:v>210.26560000000001</c:v>
                </c:pt>
                <c:pt idx="324">
                  <c:v>210.26560000000001</c:v>
                </c:pt>
                <c:pt idx="325">
                  <c:v>210.26560000000001</c:v>
                </c:pt>
                <c:pt idx="326">
                  <c:v>210.26560000000001</c:v>
                </c:pt>
                <c:pt idx="327">
                  <c:v>210.26560000000001</c:v>
                </c:pt>
                <c:pt idx="328">
                  <c:v>210.26560000000001</c:v>
                </c:pt>
                <c:pt idx="329">
                  <c:v>210.26560000000001</c:v>
                </c:pt>
                <c:pt idx="330">
                  <c:v>210.26560000000001</c:v>
                </c:pt>
                <c:pt idx="331">
                  <c:v>210.26560000000001</c:v>
                </c:pt>
                <c:pt idx="332">
                  <c:v>210.26560000000001</c:v>
                </c:pt>
                <c:pt idx="333">
                  <c:v>210.26560000000001</c:v>
                </c:pt>
                <c:pt idx="334">
                  <c:v>210.26560000000001</c:v>
                </c:pt>
                <c:pt idx="335">
                  <c:v>210.26560000000001</c:v>
                </c:pt>
                <c:pt idx="336">
                  <c:v>210.26560000000001</c:v>
                </c:pt>
                <c:pt idx="337">
                  <c:v>210.26560000000001</c:v>
                </c:pt>
                <c:pt idx="338">
                  <c:v>210.26560000000001</c:v>
                </c:pt>
                <c:pt idx="339">
                  <c:v>210.26560000000001</c:v>
                </c:pt>
                <c:pt idx="340">
                  <c:v>210.26560000000001</c:v>
                </c:pt>
                <c:pt idx="341">
                  <c:v>210.26560000000001</c:v>
                </c:pt>
                <c:pt idx="342">
                  <c:v>210.26560000000001</c:v>
                </c:pt>
                <c:pt idx="343">
                  <c:v>210.26560000000001</c:v>
                </c:pt>
                <c:pt idx="344">
                  <c:v>210.26560000000001</c:v>
                </c:pt>
                <c:pt idx="345">
                  <c:v>210.26560000000001</c:v>
                </c:pt>
                <c:pt idx="346">
                  <c:v>210.26560000000001</c:v>
                </c:pt>
                <c:pt idx="347">
                  <c:v>210.26560000000001</c:v>
                </c:pt>
                <c:pt idx="348">
                  <c:v>210.26560000000001</c:v>
                </c:pt>
                <c:pt idx="349">
                  <c:v>210.26560000000001</c:v>
                </c:pt>
                <c:pt idx="350">
                  <c:v>210.26560000000001</c:v>
                </c:pt>
                <c:pt idx="351">
                  <c:v>210.26560000000001</c:v>
                </c:pt>
                <c:pt idx="352">
                  <c:v>210.26560000000001</c:v>
                </c:pt>
                <c:pt idx="353">
                  <c:v>210.26560000000001</c:v>
                </c:pt>
                <c:pt idx="354">
                  <c:v>210.26560000000001</c:v>
                </c:pt>
                <c:pt idx="355">
                  <c:v>210.26560000000001</c:v>
                </c:pt>
                <c:pt idx="356">
                  <c:v>210.26560000000001</c:v>
                </c:pt>
                <c:pt idx="357">
                  <c:v>210.26560000000001</c:v>
                </c:pt>
                <c:pt idx="358">
                  <c:v>210.26560000000001</c:v>
                </c:pt>
                <c:pt idx="359">
                  <c:v>210.26560000000001</c:v>
                </c:pt>
                <c:pt idx="360">
                  <c:v>210.26560000000001</c:v>
                </c:pt>
                <c:pt idx="361">
                  <c:v>210.26560000000001</c:v>
                </c:pt>
                <c:pt idx="362">
                  <c:v>210.26560000000001</c:v>
                </c:pt>
                <c:pt idx="363">
                  <c:v>210.26560000000001</c:v>
                </c:pt>
                <c:pt idx="364">
                  <c:v>210.26560000000001</c:v>
                </c:pt>
                <c:pt idx="365">
                  <c:v>210.26560000000001</c:v>
                </c:pt>
                <c:pt idx="366">
                  <c:v>210.26560000000001</c:v>
                </c:pt>
                <c:pt idx="367">
                  <c:v>210.26560000000001</c:v>
                </c:pt>
                <c:pt idx="368">
                  <c:v>210.26560000000001</c:v>
                </c:pt>
                <c:pt idx="369">
                  <c:v>210.26560000000001</c:v>
                </c:pt>
                <c:pt idx="370">
                  <c:v>210.26560000000001</c:v>
                </c:pt>
                <c:pt idx="371">
                  <c:v>210.26560000000001</c:v>
                </c:pt>
                <c:pt idx="372">
                  <c:v>210.26560000000001</c:v>
                </c:pt>
                <c:pt idx="373">
                  <c:v>210.26560000000001</c:v>
                </c:pt>
                <c:pt idx="374">
                  <c:v>210.26560000000001</c:v>
                </c:pt>
                <c:pt idx="375">
                  <c:v>210.26560000000001</c:v>
                </c:pt>
                <c:pt idx="376">
                  <c:v>210.26560000000001</c:v>
                </c:pt>
                <c:pt idx="377">
                  <c:v>210.26560000000001</c:v>
                </c:pt>
                <c:pt idx="378">
                  <c:v>210.26560000000001</c:v>
                </c:pt>
                <c:pt idx="379">
                  <c:v>210.26560000000001</c:v>
                </c:pt>
                <c:pt idx="380">
                  <c:v>210.26560000000001</c:v>
                </c:pt>
                <c:pt idx="381">
                  <c:v>210.26560000000001</c:v>
                </c:pt>
                <c:pt idx="382">
                  <c:v>210.26560000000001</c:v>
                </c:pt>
                <c:pt idx="383">
                  <c:v>210.26560000000001</c:v>
                </c:pt>
                <c:pt idx="384">
                  <c:v>210.26560000000001</c:v>
                </c:pt>
                <c:pt idx="385">
                  <c:v>210.26560000000001</c:v>
                </c:pt>
                <c:pt idx="386">
                  <c:v>210.26560000000001</c:v>
                </c:pt>
                <c:pt idx="387">
                  <c:v>210.26560000000001</c:v>
                </c:pt>
                <c:pt idx="388">
                  <c:v>210.26560000000001</c:v>
                </c:pt>
                <c:pt idx="389">
                  <c:v>210.26560000000001</c:v>
                </c:pt>
                <c:pt idx="390">
                  <c:v>210.26560000000001</c:v>
                </c:pt>
                <c:pt idx="391">
                  <c:v>210.26560000000001</c:v>
                </c:pt>
                <c:pt idx="392">
                  <c:v>210.26560000000001</c:v>
                </c:pt>
                <c:pt idx="393">
                  <c:v>210.26560000000001</c:v>
                </c:pt>
                <c:pt idx="394">
                  <c:v>210.26560000000001</c:v>
                </c:pt>
                <c:pt idx="395">
                  <c:v>210.26560000000001</c:v>
                </c:pt>
                <c:pt idx="396">
                  <c:v>210.26560000000001</c:v>
                </c:pt>
                <c:pt idx="397">
                  <c:v>210.26560000000001</c:v>
                </c:pt>
                <c:pt idx="398">
                  <c:v>210.26560000000001</c:v>
                </c:pt>
                <c:pt idx="399">
                  <c:v>210.26560000000001</c:v>
                </c:pt>
                <c:pt idx="400">
                  <c:v>210.26560000000001</c:v>
                </c:pt>
                <c:pt idx="401">
                  <c:v>210.26560000000001</c:v>
                </c:pt>
                <c:pt idx="402">
                  <c:v>210.26560000000001</c:v>
                </c:pt>
                <c:pt idx="403">
                  <c:v>210.26560000000001</c:v>
                </c:pt>
                <c:pt idx="404">
                  <c:v>210.26560000000001</c:v>
                </c:pt>
                <c:pt idx="405">
                  <c:v>210.26560000000001</c:v>
                </c:pt>
                <c:pt idx="406">
                  <c:v>210.26560000000001</c:v>
                </c:pt>
                <c:pt idx="407">
                  <c:v>210.26560000000001</c:v>
                </c:pt>
                <c:pt idx="408">
                  <c:v>210.26560000000001</c:v>
                </c:pt>
                <c:pt idx="409">
                  <c:v>210.26560000000001</c:v>
                </c:pt>
                <c:pt idx="410">
                  <c:v>210.26560000000001</c:v>
                </c:pt>
                <c:pt idx="411">
                  <c:v>210.26560000000001</c:v>
                </c:pt>
                <c:pt idx="412">
                  <c:v>210.26560000000001</c:v>
                </c:pt>
                <c:pt idx="413">
                  <c:v>210.26560000000001</c:v>
                </c:pt>
                <c:pt idx="414">
                  <c:v>210.26560000000001</c:v>
                </c:pt>
                <c:pt idx="415">
                  <c:v>210.26560000000001</c:v>
                </c:pt>
                <c:pt idx="416">
                  <c:v>210.26560000000001</c:v>
                </c:pt>
                <c:pt idx="417">
                  <c:v>210.26560000000001</c:v>
                </c:pt>
                <c:pt idx="418">
                  <c:v>210.26560000000001</c:v>
                </c:pt>
                <c:pt idx="419">
                  <c:v>210.26560000000001</c:v>
                </c:pt>
                <c:pt idx="420">
                  <c:v>210.26560000000001</c:v>
                </c:pt>
                <c:pt idx="421">
                  <c:v>210.26560000000001</c:v>
                </c:pt>
                <c:pt idx="422">
                  <c:v>210.26560000000001</c:v>
                </c:pt>
                <c:pt idx="423">
                  <c:v>210.26560000000001</c:v>
                </c:pt>
                <c:pt idx="424">
                  <c:v>210.26560000000001</c:v>
                </c:pt>
                <c:pt idx="425">
                  <c:v>210.26560000000001</c:v>
                </c:pt>
                <c:pt idx="426">
                  <c:v>210.26560000000001</c:v>
                </c:pt>
                <c:pt idx="427">
                  <c:v>210.26560000000001</c:v>
                </c:pt>
                <c:pt idx="428">
                  <c:v>210.26560000000001</c:v>
                </c:pt>
                <c:pt idx="429">
                  <c:v>210.26560000000001</c:v>
                </c:pt>
                <c:pt idx="430">
                  <c:v>210.26560000000001</c:v>
                </c:pt>
                <c:pt idx="431">
                  <c:v>210.26560000000001</c:v>
                </c:pt>
                <c:pt idx="432">
                  <c:v>210.26560000000001</c:v>
                </c:pt>
                <c:pt idx="433">
                  <c:v>210.26560000000001</c:v>
                </c:pt>
                <c:pt idx="434">
                  <c:v>210.26560000000001</c:v>
                </c:pt>
                <c:pt idx="435">
                  <c:v>210.26560000000001</c:v>
                </c:pt>
                <c:pt idx="436">
                  <c:v>210.26560000000001</c:v>
                </c:pt>
                <c:pt idx="437">
                  <c:v>210.26560000000001</c:v>
                </c:pt>
                <c:pt idx="438">
                  <c:v>210.26560000000001</c:v>
                </c:pt>
                <c:pt idx="439">
                  <c:v>210.26560000000001</c:v>
                </c:pt>
                <c:pt idx="440">
                  <c:v>210.26560000000001</c:v>
                </c:pt>
                <c:pt idx="441">
                  <c:v>210.26560000000001</c:v>
                </c:pt>
                <c:pt idx="442">
                  <c:v>210.26560000000001</c:v>
                </c:pt>
                <c:pt idx="443">
                  <c:v>210.26560000000001</c:v>
                </c:pt>
                <c:pt idx="444">
                  <c:v>210.26560000000001</c:v>
                </c:pt>
                <c:pt idx="445">
                  <c:v>210.26560000000001</c:v>
                </c:pt>
                <c:pt idx="446">
                  <c:v>210.26560000000001</c:v>
                </c:pt>
                <c:pt idx="447">
                  <c:v>210.26560000000001</c:v>
                </c:pt>
                <c:pt idx="448">
                  <c:v>210.26560000000001</c:v>
                </c:pt>
                <c:pt idx="449">
                  <c:v>210.26560000000001</c:v>
                </c:pt>
                <c:pt idx="450">
                  <c:v>210.26560000000001</c:v>
                </c:pt>
                <c:pt idx="451">
                  <c:v>210.26560000000001</c:v>
                </c:pt>
                <c:pt idx="452">
                  <c:v>210.26560000000001</c:v>
                </c:pt>
                <c:pt idx="453">
                  <c:v>210.26560000000001</c:v>
                </c:pt>
                <c:pt idx="454">
                  <c:v>210.26560000000001</c:v>
                </c:pt>
                <c:pt idx="455">
                  <c:v>210.26560000000001</c:v>
                </c:pt>
                <c:pt idx="456">
                  <c:v>210.26560000000001</c:v>
                </c:pt>
                <c:pt idx="457">
                  <c:v>210.26560000000001</c:v>
                </c:pt>
                <c:pt idx="458">
                  <c:v>210.26560000000001</c:v>
                </c:pt>
                <c:pt idx="459">
                  <c:v>210.26560000000001</c:v>
                </c:pt>
                <c:pt idx="460">
                  <c:v>210.26560000000001</c:v>
                </c:pt>
                <c:pt idx="461">
                  <c:v>210.26560000000001</c:v>
                </c:pt>
                <c:pt idx="462">
                  <c:v>210.26560000000001</c:v>
                </c:pt>
                <c:pt idx="463">
                  <c:v>210.26560000000001</c:v>
                </c:pt>
                <c:pt idx="464">
                  <c:v>210.26560000000001</c:v>
                </c:pt>
                <c:pt idx="465">
                  <c:v>210.26560000000001</c:v>
                </c:pt>
                <c:pt idx="466">
                  <c:v>210.26560000000001</c:v>
                </c:pt>
                <c:pt idx="467">
                  <c:v>210.26560000000001</c:v>
                </c:pt>
                <c:pt idx="468">
                  <c:v>210.26560000000001</c:v>
                </c:pt>
                <c:pt idx="469">
                  <c:v>210.26560000000001</c:v>
                </c:pt>
                <c:pt idx="470">
                  <c:v>210.26560000000001</c:v>
                </c:pt>
                <c:pt idx="471">
                  <c:v>210.26560000000001</c:v>
                </c:pt>
                <c:pt idx="472">
                  <c:v>210.26560000000001</c:v>
                </c:pt>
                <c:pt idx="473">
                  <c:v>210.26560000000001</c:v>
                </c:pt>
                <c:pt idx="474">
                  <c:v>210.26560000000001</c:v>
                </c:pt>
                <c:pt idx="475">
                  <c:v>210.26560000000001</c:v>
                </c:pt>
                <c:pt idx="476">
                  <c:v>210.26560000000001</c:v>
                </c:pt>
                <c:pt idx="477">
                  <c:v>210.26560000000001</c:v>
                </c:pt>
                <c:pt idx="478">
                  <c:v>210.26560000000001</c:v>
                </c:pt>
                <c:pt idx="479">
                  <c:v>210.26560000000001</c:v>
                </c:pt>
                <c:pt idx="480">
                  <c:v>210.26560000000001</c:v>
                </c:pt>
                <c:pt idx="481">
                  <c:v>210.26560000000001</c:v>
                </c:pt>
                <c:pt idx="482">
                  <c:v>210.26560000000001</c:v>
                </c:pt>
                <c:pt idx="483">
                  <c:v>210.26560000000001</c:v>
                </c:pt>
                <c:pt idx="484">
                  <c:v>210.26560000000001</c:v>
                </c:pt>
                <c:pt idx="485">
                  <c:v>210.26560000000001</c:v>
                </c:pt>
                <c:pt idx="486">
                  <c:v>210.26560000000001</c:v>
                </c:pt>
                <c:pt idx="487">
                  <c:v>210.26560000000001</c:v>
                </c:pt>
                <c:pt idx="488">
                  <c:v>210.26560000000001</c:v>
                </c:pt>
                <c:pt idx="489">
                  <c:v>210.26560000000001</c:v>
                </c:pt>
                <c:pt idx="490">
                  <c:v>210.26560000000001</c:v>
                </c:pt>
                <c:pt idx="491">
                  <c:v>210.26560000000001</c:v>
                </c:pt>
                <c:pt idx="492">
                  <c:v>210.26560000000001</c:v>
                </c:pt>
                <c:pt idx="493">
                  <c:v>210.26560000000001</c:v>
                </c:pt>
                <c:pt idx="494">
                  <c:v>210.26560000000001</c:v>
                </c:pt>
                <c:pt idx="495">
                  <c:v>210.26560000000001</c:v>
                </c:pt>
                <c:pt idx="496">
                  <c:v>210.26560000000001</c:v>
                </c:pt>
                <c:pt idx="497">
                  <c:v>210.26560000000001</c:v>
                </c:pt>
                <c:pt idx="498">
                  <c:v>210.26560000000001</c:v>
                </c:pt>
                <c:pt idx="499">
                  <c:v>210.26560000000001</c:v>
                </c:pt>
                <c:pt idx="500">
                  <c:v>210.26560000000001</c:v>
                </c:pt>
                <c:pt idx="501">
                  <c:v>210.26560000000001</c:v>
                </c:pt>
                <c:pt idx="502">
                  <c:v>210.26560000000001</c:v>
                </c:pt>
                <c:pt idx="503">
                  <c:v>210.26560000000001</c:v>
                </c:pt>
                <c:pt idx="504">
                  <c:v>210.26560000000001</c:v>
                </c:pt>
                <c:pt idx="505">
                  <c:v>210.26560000000001</c:v>
                </c:pt>
                <c:pt idx="506">
                  <c:v>210.26560000000001</c:v>
                </c:pt>
                <c:pt idx="507">
                  <c:v>210.26560000000001</c:v>
                </c:pt>
                <c:pt idx="508">
                  <c:v>210.26560000000001</c:v>
                </c:pt>
                <c:pt idx="509">
                  <c:v>210.26560000000001</c:v>
                </c:pt>
                <c:pt idx="510">
                  <c:v>210.26560000000001</c:v>
                </c:pt>
                <c:pt idx="511">
                  <c:v>210.26560000000001</c:v>
                </c:pt>
                <c:pt idx="512">
                  <c:v>210.26560000000001</c:v>
                </c:pt>
                <c:pt idx="513">
                  <c:v>210.26560000000001</c:v>
                </c:pt>
                <c:pt idx="514">
                  <c:v>210.26560000000001</c:v>
                </c:pt>
                <c:pt idx="515">
                  <c:v>210.26560000000001</c:v>
                </c:pt>
                <c:pt idx="516">
                  <c:v>210.26560000000001</c:v>
                </c:pt>
                <c:pt idx="517">
                  <c:v>210.26560000000001</c:v>
                </c:pt>
                <c:pt idx="518">
                  <c:v>210.26560000000001</c:v>
                </c:pt>
                <c:pt idx="519">
                  <c:v>210.26560000000001</c:v>
                </c:pt>
                <c:pt idx="520">
                  <c:v>210.26560000000001</c:v>
                </c:pt>
                <c:pt idx="521">
                  <c:v>210.26560000000001</c:v>
                </c:pt>
                <c:pt idx="522">
                  <c:v>210.26560000000001</c:v>
                </c:pt>
                <c:pt idx="523">
                  <c:v>210.26560000000001</c:v>
                </c:pt>
                <c:pt idx="524">
                  <c:v>210.26560000000001</c:v>
                </c:pt>
                <c:pt idx="525">
                  <c:v>210.26560000000001</c:v>
                </c:pt>
                <c:pt idx="526">
                  <c:v>210.26560000000001</c:v>
                </c:pt>
                <c:pt idx="527">
                  <c:v>210.26560000000001</c:v>
                </c:pt>
                <c:pt idx="528">
                  <c:v>210.26560000000001</c:v>
                </c:pt>
                <c:pt idx="529">
                  <c:v>210.26560000000001</c:v>
                </c:pt>
                <c:pt idx="530">
                  <c:v>210.26560000000001</c:v>
                </c:pt>
                <c:pt idx="531">
                  <c:v>210.26560000000001</c:v>
                </c:pt>
                <c:pt idx="532">
                  <c:v>210.26560000000001</c:v>
                </c:pt>
                <c:pt idx="533">
                  <c:v>210.26560000000001</c:v>
                </c:pt>
                <c:pt idx="534">
                  <c:v>210.26560000000001</c:v>
                </c:pt>
                <c:pt idx="535">
                  <c:v>210.26560000000001</c:v>
                </c:pt>
                <c:pt idx="536">
                  <c:v>210.26560000000001</c:v>
                </c:pt>
                <c:pt idx="537">
                  <c:v>210.26560000000001</c:v>
                </c:pt>
                <c:pt idx="538">
                  <c:v>210.26560000000001</c:v>
                </c:pt>
                <c:pt idx="539">
                  <c:v>210.26560000000001</c:v>
                </c:pt>
                <c:pt idx="540">
                  <c:v>210.26560000000001</c:v>
                </c:pt>
                <c:pt idx="541">
                  <c:v>210.26560000000001</c:v>
                </c:pt>
                <c:pt idx="542">
                  <c:v>210.26560000000001</c:v>
                </c:pt>
                <c:pt idx="543">
                  <c:v>210.26560000000001</c:v>
                </c:pt>
                <c:pt idx="544">
                  <c:v>210.26560000000001</c:v>
                </c:pt>
                <c:pt idx="545">
                  <c:v>210.26560000000001</c:v>
                </c:pt>
                <c:pt idx="546">
                  <c:v>210.26560000000001</c:v>
                </c:pt>
                <c:pt idx="547">
                  <c:v>210.26560000000001</c:v>
                </c:pt>
                <c:pt idx="548">
                  <c:v>210.26560000000001</c:v>
                </c:pt>
                <c:pt idx="549">
                  <c:v>210.26560000000001</c:v>
                </c:pt>
                <c:pt idx="550">
                  <c:v>210.26560000000001</c:v>
                </c:pt>
                <c:pt idx="551">
                  <c:v>210.26560000000001</c:v>
                </c:pt>
                <c:pt idx="552">
                  <c:v>210.26560000000001</c:v>
                </c:pt>
                <c:pt idx="553">
                  <c:v>210.26560000000001</c:v>
                </c:pt>
                <c:pt idx="554">
                  <c:v>210.26560000000001</c:v>
                </c:pt>
                <c:pt idx="555">
                  <c:v>210.26560000000001</c:v>
                </c:pt>
                <c:pt idx="556">
                  <c:v>210.26560000000001</c:v>
                </c:pt>
                <c:pt idx="557">
                  <c:v>210.26560000000001</c:v>
                </c:pt>
                <c:pt idx="558">
                  <c:v>210.26560000000001</c:v>
                </c:pt>
                <c:pt idx="559">
                  <c:v>210.26560000000001</c:v>
                </c:pt>
                <c:pt idx="560">
                  <c:v>210.26560000000001</c:v>
                </c:pt>
                <c:pt idx="561">
                  <c:v>210.26560000000001</c:v>
                </c:pt>
                <c:pt idx="562">
                  <c:v>210.26560000000001</c:v>
                </c:pt>
                <c:pt idx="563">
                  <c:v>210.26560000000001</c:v>
                </c:pt>
                <c:pt idx="564">
                  <c:v>210.26560000000001</c:v>
                </c:pt>
                <c:pt idx="565">
                  <c:v>210.26560000000001</c:v>
                </c:pt>
                <c:pt idx="566">
                  <c:v>210.26560000000001</c:v>
                </c:pt>
                <c:pt idx="567">
                  <c:v>210.26560000000001</c:v>
                </c:pt>
                <c:pt idx="568">
                  <c:v>210.26560000000001</c:v>
                </c:pt>
                <c:pt idx="569">
                  <c:v>210.26560000000001</c:v>
                </c:pt>
                <c:pt idx="570">
                  <c:v>210.26560000000001</c:v>
                </c:pt>
                <c:pt idx="571">
                  <c:v>210.26560000000001</c:v>
                </c:pt>
                <c:pt idx="572">
                  <c:v>210.26560000000001</c:v>
                </c:pt>
                <c:pt idx="573">
                  <c:v>210.26560000000001</c:v>
                </c:pt>
                <c:pt idx="574">
                  <c:v>210.26560000000001</c:v>
                </c:pt>
                <c:pt idx="575">
                  <c:v>210.26560000000001</c:v>
                </c:pt>
                <c:pt idx="576">
                  <c:v>210.26560000000001</c:v>
                </c:pt>
                <c:pt idx="577">
                  <c:v>210.26560000000001</c:v>
                </c:pt>
                <c:pt idx="578">
                  <c:v>210.26560000000001</c:v>
                </c:pt>
                <c:pt idx="579">
                  <c:v>210.26560000000001</c:v>
                </c:pt>
                <c:pt idx="580">
                  <c:v>210.26560000000001</c:v>
                </c:pt>
                <c:pt idx="581">
                  <c:v>210.26560000000001</c:v>
                </c:pt>
                <c:pt idx="582">
                  <c:v>210.26560000000001</c:v>
                </c:pt>
                <c:pt idx="583">
                  <c:v>210.26560000000001</c:v>
                </c:pt>
                <c:pt idx="584">
                  <c:v>210.26560000000001</c:v>
                </c:pt>
                <c:pt idx="585">
                  <c:v>210.26560000000001</c:v>
                </c:pt>
                <c:pt idx="586">
                  <c:v>210.26560000000001</c:v>
                </c:pt>
                <c:pt idx="587">
                  <c:v>210.26560000000001</c:v>
                </c:pt>
                <c:pt idx="588">
                  <c:v>210.26560000000001</c:v>
                </c:pt>
                <c:pt idx="589">
                  <c:v>210.26560000000001</c:v>
                </c:pt>
                <c:pt idx="590">
                  <c:v>210.26560000000001</c:v>
                </c:pt>
                <c:pt idx="591">
                  <c:v>210.26560000000001</c:v>
                </c:pt>
                <c:pt idx="592">
                  <c:v>210.26560000000001</c:v>
                </c:pt>
                <c:pt idx="593">
                  <c:v>210.26560000000001</c:v>
                </c:pt>
                <c:pt idx="594">
                  <c:v>210.26560000000001</c:v>
                </c:pt>
                <c:pt idx="595">
                  <c:v>210.26560000000001</c:v>
                </c:pt>
                <c:pt idx="596">
                  <c:v>210.26560000000001</c:v>
                </c:pt>
                <c:pt idx="597">
                  <c:v>210.26560000000001</c:v>
                </c:pt>
                <c:pt idx="598">
                  <c:v>210.26560000000001</c:v>
                </c:pt>
                <c:pt idx="599">
                  <c:v>210.26560000000001</c:v>
                </c:pt>
                <c:pt idx="600">
                  <c:v>210.26560000000001</c:v>
                </c:pt>
                <c:pt idx="601">
                  <c:v>210.26560000000001</c:v>
                </c:pt>
                <c:pt idx="602">
                  <c:v>210.26560000000001</c:v>
                </c:pt>
                <c:pt idx="603">
                  <c:v>210.26560000000001</c:v>
                </c:pt>
                <c:pt idx="604">
                  <c:v>210.26560000000001</c:v>
                </c:pt>
                <c:pt idx="605">
                  <c:v>210.26560000000001</c:v>
                </c:pt>
                <c:pt idx="606">
                  <c:v>210.26560000000001</c:v>
                </c:pt>
                <c:pt idx="607">
                  <c:v>210.26560000000001</c:v>
                </c:pt>
                <c:pt idx="608">
                  <c:v>210.26560000000001</c:v>
                </c:pt>
                <c:pt idx="609">
                  <c:v>210.26560000000001</c:v>
                </c:pt>
                <c:pt idx="610">
                  <c:v>210.26560000000001</c:v>
                </c:pt>
                <c:pt idx="611">
                  <c:v>210.26560000000001</c:v>
                </c:pt>
                <c:pt idx="612">
                  <c:v>210.26560000000001</c:v>
                </c:pt>
                <c:pt idx="613">
                  <c:v>210.26560000000001</c:v>
                </c:pt>
                <c:pt idx="614">
                  <c:v>210.26560000000001</c:v>
                </c:pt>
                <c:pt idx="615">
                  <c:v>210.26560000000001</c:v>
                </c:pt>
                <c:pt idx="616">
                  <c:v>210.26560000000001</c:v>
                </c:pt>
                <c:pt idx="617">
                  <c:v>210.26560000000001</c:v>
                </c:pt>
                <c:pt idx="618">
                  <c:v>210.26560000000001</c:v>
                </c:pt>
                <c:pt idx="619">
                  <c:v>210.26560000000001</c:v>
                </c:pt>
                <c:pt idx="620">
                  <c:v>210.26560000000001</c:v>
                </c:pt>
                <c:pt idx="621">
                  <c:v>210.26560000000001</c:v>
                </c:pt>
                <c:pt idx="622">
                  <c:v>210.26560000000001</c:v>
                </c:pt>
                <c:pt idx="623">
                  <c:v>210.26560000000001</c:v>
                </c:pt>
                <c:pt idx="624">
                  <c:v>210.26560000000001</c:v>
                </c:pt>
                <c:pt idx="625">
                  <c:v>210.26560000000001</c:v>
                </c:pt>
                <c:pt idx="626">
                  <c:v>210.26560000000001</c:v>
                </c:pt>
                <c:pt idx="627">
                  <c:v>210.26560000000001</c:v>
                </c:pt>
                <c:pt idx="628">
                  <c:v>210.26560000000001</c:v>
                </c:pt>
                <c:pt idx="629">
                  <c:v>210.26560000000001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00F-4C9B-9A8B-3AD36388801C}"/>
            </c:ext>
          </c:extLst>
        </c:ser>
        <c:ser>
          <c:idx val="2"/>
          <c:order val="2"/>
          <c:tx>
            <c:strRef>
              <c:f>State!$D$1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State!$A$2:$A$631</c:f>
              <c:numCache>
                <c:formatCode>m/d/yyyy</c:formatCode>
                <c:ptCount val="630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</c:numCache>
            </c:numRef>
          </c:cat>
          <c:val>
            <c:numRef>
              <c:f>State!$D$2:$D$631</c:f>
              <c:numCache>
                <c:formatCode>General</c:formatCode>
                <c:ptCount val="63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00F-4C9B-9A8B-3AD36388801C}"/>
            </c:ext>
          </c:extLst>
        </c:ser>
        <c:ser>
          <c:idx val="3"/>
          <c:order val="3"/>
          <c:tx>
            <c:strRef>
              <c:f>State!$E$1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State!$A$2:$A$631</c:f>
              <c:numCache>
                <c:formatCode>m/d/yyyy</c:formatCode>
                <c:ptCount val="630"/>
                <c:pt idx="0">
                  <c:v>43899</c:v>
                </c:pt>
                <c:pt idx="1">
                  <c:v>43900</c:v>
                </c:pt>
                <c:pt idx="2">
                  <c:v>43901</c:v>
                </c:pt>
                <c:pt idx="3">
                  <c:v>43902</c:v>
                </c:pt>
                <c:pt idx="4">
                  <c:v>43903</c:v>
                </c:pt>
                <c:pt idx="5">
                  <c:v>43904</c:v>
                </c:pt>
                <c:pt idx="6">
                  <c:v>43905</c:v>
                </c:pt>
                <c:pt idx="7">
                  <c:v>43906</c:v>
                </c:pt>
                <c:pt idx="8">
                  <c:v>43907</c:v>
                </c:pt>
                <c:pt idx="9">
                  <c:v>43908</c:v>
                </c:pt>
                <c:pt idx="10">
                  <c:v>43909</c:v>
                </c:pt>
                <c:pt idx="11">
                  <c:v>43910</c:v>
                </c:pt>
                <c:pt idx="12">
                  <c:v>43911</c:v>
                </c:pt>
                <c:pt idx="13">
                  <c:v>43912</c:v>
                </c:pt>
                <c:pt idx="14">
                  <c:v>43913</c:v>
                </c:pt>
                <c:pt idx="15">
                  <c:v>43914</c:v>
                </c:pt>
                <c:pt idx="16">
                  <c:v>43915</c:v>
                </c:pt>
                <c:pt idx="17">
                  <c:v>43916</c:v>
                </c:pt>
                <c:pt idx="18">
                  <c:v>43917</c:v>
                </c:pt>
                <c:pt idx="19">
                  <c:v>43918</c:v>
                </c:pt>
                <c:pt idx="20">
                  <c:v>43919</c:v>
                </c:pt>
                <c:pt idx="21">
                  <c:v>43920</c:v>
                </c:pt>
                <c:pt idx="22">
                  <c:v>43921</c:v>
                </c:pt>
                <c:pt idx="23">
                  <c:v>43922</c:v>
                </c:pt>
                <c:pt idx="24">
                  <c:v>43923</c:v>
                </c:pt>
                <c:pt idx="25">
                  <c:v>43924</c:v>
                </c:pt>
                <c:pt idx="26">
                  <c:v>43925</c:v>
                </c:pt>
                <c:pt idx="27">
                  <c:v>43926</c:v>
                </c:pt>
                <c:pt idx="28">
                  <c:v>43927</c:v>
                </c:pt>
                <c:pt idx="29">
                  <c:v>43928</c:v>
                </c:pt>
                <c:pt idx="30">
                  <c:v>43929</c:v>
                </c:pt>
                <c:pt idx="31">
                  <c:v>43930</c:v>
                </c:pt>
                <c:pt idx="32">
                  <c:v>43931</c:v>
                </c:pt>
                <c:pt idx="33">
                  <c:v>43932</c:v>
                </c:pt>
                <c:pt idx="34">
                  <c:v>43933</c:v>
                </c:pt>
                <c:pt idx="35">
                  <c:v>43934</c:v>
                </c:pt>
                <c:pt idx="36">
                  <c:v>43935</c:v>
                </c:pt>
                <c:pt idx="37">
                  <c:v>43936</c:v>
                </c:pt>
                <c:pt idx="38">
                  <c:v>43937</c:v>
                </c:pt>
                <c:pt idx="39">
                  <c:v>43938</c:v>
                </c:pt>
                <c:pt idx="40">
                  <c:v>43939</c:v>
                </c:pt>
                <c:pt idx="41">
                  <c:v>43940</c:v>
                </c:pt>
                <c:pt idx="42">
                  <c:v>43941</c:v>
                </c:pt>
                <c:pt idx="43">
                  <c:v>43942</c:v>
                </c:pt>
                <c:pt idx="44">
                  <c:v>43943</c:v>
                </c:pt>
                <c:pt idx="45">
                  <c:v>43944</c:v>
                </c:pt>
                <c:pt idx="46">
                  <c:v>43945</c:v>
                </c:pt>
                <c:pt idx="47">
                  <c:v>43946</c:v>
                </c:pt>
                <c:pt idx="48">
                  <c:v>43947</c:v>
                </c:pt>
                <c:pt idx="49">
                  <c:v>43948</c:v>
                </c:pt>
                <c:pt idx="50">
                  <c:v>43949</c:v>
                </c:pt>
                <c:pt idx="51">
                  <c:v>43950</c:v>
                </c:pt>
                <c:pt idx="52">
                  <c:v>43951</c:v>
                </c:pt>
                <c:pt idx="53">
                  <c:v>43952</c:v>
                </c:pt>
                <c:pt idx="54">
                  <c:v>43953</c:v>
                </c:pt>
                <c:pt idx="55">
                  <c:v>43954</c:v>
                </c:pt>
                <c:pt idx="56">
                  <c:v>43955</c:v>
                </c:pt>
                <c:pt idx="57">
                  <c:v>43956</c:v>
                </c:pt>
                <c:pt idx="58">
                  <c:v>43957</c:v>
                </c:pt>
                <c:pt idx="59">
                  <c:v>43958</c:v>
                </c:pt>
                <c:pt idx="60">
                  <c:v>43959</c:v>
                </c:pt>
                <c:pt idx="61">
                  <c:v>43960</c:v>
                </c:pt>
                <c:pt idx="62">
                  <c:v>43961</c:v>
                </c:pt>
                <c:pt idx="63">
                  <c:v>43962</c:v>
                </c:pt>
                <c:pt idx="64">
                  <c:v>43963</c:v>
                </c:pt>
                <c:pt idx="65">
                  <c:v>43964</c:v>
                </c:pt>
                <c:pt idx="66">
                  <c:v>43965</c:v>
                </c:pt>
                <c:pt idx="67">
                  <c:v>43966</c:v>
                </c:pt>
                <c:pt idx="68">
                  <c:v>43967</c:v>
                </c:pt>
                <c:pt idx="69">
                  <c:v>43968</c:v>
                </c:pt>
                <c:pt idx="70">
                  <c:v>43969</c:v>
                </c:pt>
                <c:pt idx="71">
                  <c:v>43970</c:v>
                </c:pt>
                <c:pt idx="72">
                  <c:v>43971</c:v>
                </c:pt>
                <c:pt idx="73">
                  <c:v>43972</c:v>
                </c:pt>
                <c:pt idx="74">
                  <c:v>43973</c:v>
                </c:pt>
                <c:pt idx="75">
                  <c:v>43974</c:v>
                </c:pt>
                <c:pt idx="76">
                  <c:v>43975</c:v>
                </c:pt>
                <c:pt idx="77">
                  <c:v>43976</c:v>
                </c:pt>
                <c:pt idx="78">
                  <c:v>43977</c:v>
                </c:pt>
                <c:pt idx="79">
                  <c:v>43978</c:v>
                </c:pt>
                <c:pt idx="80">
                  <c:v>43979</c:v>
                </c:pt>
                <c:pt idx="81">
                  <c:v>43980</c:v>
                </c:pt>
                <c:pt idx="82">
                  <c:v>43981</c:v>
                </c:pt>
                <c:pt idx="83">
                  <c:v>43982</c:v>
                </c:pt>
                <c:pt idx="84">
                  <c:v>43983</c:v>
                </c:pt>
                <c:pt idx="85">
                  <c:v>43984</c:v>
                </c:pt>
                <c:pt idx="86">
                  <c:v>43985</c:v>
                </c:pt>
                <c:pt idx="87">
                  <c:v>43986</c:v>
                </c:pt>
                <c:pt idx="88">
                  <c:v>43987</c:v>
                </c:pt>
                <c:pt idx="89">
                  <c:v>43988</c:v>
                </c:pt>
                <c:pt idx="90">
                  <c:v>43989</c:v>
                </c:pt>
                <c:pt idx="91">
                  <c:v>43990</c:v>
                </c:pt>
                <c:pt idx="92">
                  <c:v>43991</c:v>
                </c:pt>
                <c:pt idx="93">
                  <c:v>43992</c:v>
                </c:pt>
                <c:pt idx="94">
                  <c:v>43993</c:v>
                </c:pt>
                <c:pt idx="95">
                  <c:v>43994</c:v>
                </c:pt>
                <c:pt idx="96">
                  <c:v>43995</c:v>
                </c:pt>
                <c:pt idx="97">
                  <c:v>43996</c:v>
                </c:pt>
                <c:pt idx="98">
                  <c:v>43997</c:v>
                </c:pt>
                <c:pt idx="99">
                  <c:v>43998</c:v>
                </c:pt>
                <c:pt idx="100">
                  <c:v>43999</c:v>
                </c:pt>
                <c:pt idx="101">
                  <c:v>44000</c:v>
                </c:pt>
                <c:pt idx="102">
                  <c:v>44001</c:v>
                </c:pt>
                <c:pt idx="103">
                  <c:v>44002</c:v>
                </c:pt>
                <c:pt idx="104">
                  <c:v>44003</c:v>
                </c:pt>
                <c:pt idx="105">
                  <c:v>44004</c:v>
                </c:pt>
                <c:pt idx="106">
                  <c:v>44005</c:v>
                </c:pt>
                <c:pt idx="107">
                  <c:v>44006</c:v>
                </c:pt>
                <c:pt idx="108">
                  <c:v>44007</c:v>
                </c:pt>
                <c:pt idx="109">
                  <c:v>44008</c:v>
                </c:pt>
                <c:pt idx="110">
                  <c:v>44009</c:v>
                </c:pt>
                <c:pt idx="111">
                  <c:v>44010</c:v>
                </c:pt>
                <c:pt idx="112">
                  <c:v>44011</c:v>
                </c:pt>
                <c:pt idx="113">
                  <c:v>44012</c:v>
                </c:pt>
                <c:pt idx="114">
                  <c:v>44013</c:v>
                </c:pt>
                <c:pt idx="115">
                  <c:v>44014</c:v>
                </c:pt>
                <c:pt idx="116">
                  <c:v>44015</c:v>
                </c:pt>
                <c:pt idx="117">
                  <c:v>44016</c:v>
                </c:pt>
                <c:pt idx="118">
                  <c:v>44017</c:v>
                </c:pt>
                <c:pt idx="119">
                  <c:v>44018</c:v>
                </c:pt>
                <c:pt idx="120">
                  <c:v>44019</c:v>
                </c:pt>
                <c:pt idx="121">
                  <c:v>44020</c:v>
                </c:pt>
                <c:pt idx="122">
                  <c:v>44021</c:v>
                </c:pt>
                <c:pt idx="123">
                  <c:v>44022</c:v>
                </c:pt>
                <c:pt idx="124">
                  <c:v>44023</c:v>
                </c:pt>
                <c:pt idx="125">
                  <c:v>44024</c:v>
                </c:pt>
                <c:pt idx="126">
                  <c:v>44025</c:v>
                </c:pt>
                <c:pt idx="127">
                  <c:v>44026</c:v>
                </c:pt>
                <c:pt idx="128">
                  <c:v>44027</c:v>
                </c:pt>
                <c:pt idx="129">
                  <c:v>44028</c:v>
                </c:pt>
                <c:pt idx="130">
                  <c:v>44029</c:v>
                </c:pt>
                <c:pt idx="131">
                  <c:v>44030</c:v>
                </c:pt>
                <c:pt idx="132">
                  <c:v>44031</c:v>
                </c:pt>
                <c:pt idx="133">
                  <c:v>44032</c:v>
                </c:pt>
                <c:pt idx="134">
                  <c:v>44033</c:v>
                </c:pt>
                <c:pt idx="135">
                  <c:v>44034</c:v>
                </c:pt>
                <c:pt idx="136">
                  <c:v>44035</c:v>
                </c:pt>
                <c:pt idx="137">
                  <c:v>44036</c:v>
                </c:pt>
                <c:pt idx="138">
                  <c:v>44037</c:v>
                </c:pt>
                <c:pt idx="139">
                  <c:v>44038</c:v>
                </c:pt>
                <c:pt idx="140">
                  <c:v>44039</c:v>
                </c:pt>
                <c:pt idx="141">
                  <c:v>44040</c:v>
                </c:pt>
                <c:pt idx="142">
                  <c:v>44041</c:v>
                </c:pt>
                <c:pt idx="143">
                  <c:v>44042</c:v>
                </c:pt>
                <c:pt idx="144">
                  <c:v>44043</c:v>
                </c:pt>
                <c:pt idx="145">
                  <c:v>44044</c:v>
                </c:pt>
                <c:pt idx="146">
                  <c:v>44045</c:v>
                </c:pt>
                <c:pt idx="147">
                  <c:v>44046</c:v>
                </c:pt>
                <c:pt idx="148">
                  <c:v>44047</c:v>
                </c:pt>
                <c:pt idx="149">
                  <c:v>44048</c:v>
                </c:pt>
                <c:pt idx="150">
                  <c:v>44049</c:v>
                </c:pt>
                <c:pt idx="151">
                  <c:v>44050</c:v>
                </c:pt>
                <c:pt idx="152">
                  <c:v>44051</c:v>
                </c:pt>
                <c:pt idx="153">
                  <c:v>44052</c:v>
                </c:pt>
                <c:pt idx="154">
                  <c:v>44053</c:v>
                </c:pt>
                <c:pt idx="155">
                  <c:v>44054</c:v>
                </c:pt>
                <c:pt idx="156">
                  <c:v>44055</c:v>
                </c:pt>
                <c:pt idx="157">
                  <c:v>44056</c:v>
                </c:pt>
                <c:pt idx="158">
                  <c:v>44057</c:v>
                </c:pt>
                <c:pt idx="159">
                  <c:v>44058</c:v>
                </c:pt>
                <c:pt idx="160">
                  <c:v>44059</c:v>
                </c:pt>
                <c:pt idx="161">
                  <c:v>44060</c:v>
                </c:pt>
                <c:pt idx="162">
                  <c:v>44061</c:v>
                </c:pt>
                <c:pt idx="163">
                  <c:v>44062</c:v>
                </c:pt>
                <c:pt idx="164">
                  <c:v>44063</c:v>
                </c:pt>
                <c:pt idx="165">
                  <c:v>44064</c:v>
                </c:pt>
                <c:pt idx="166">
                  <c:v>44065</c:v>
                </c:pt>
                <c:pt idx="167">
                  <c:v>44066</c:v>
                </c:pt>
                <c:pt idx="168">
                  <c:v>44067</c:v>
                </c:pt>
                <c:pt idx="169">
                  <c:v>44068</c:v>
                </c:pt>
                <c:pt idx="170">
                  <c:v>44069</c:v>
                </c:pt>
                <c:pt idx="171">
                  <c:v>44070</c:v>
                </c:pt>
                <c:pt idx="172">
                  <c:v>44071</c:v>
                </c:pt>
                <c:pt idx="173">
                  <c:v>44072</c:v>
                </c:pt>
                <c:pt idx="174">
                  <c:v>44073</c:v>
                </c:pt>
                <c:pt idx="175">
                  <c:v>44074</c:v>
                </c:pt>
                <c:pt idx="176">
                  <c:v>44075</c:v>
                </c:pt>
                <c:pt idx="177">
                  <c:v>44076</c:v>
                </c:pt>
                <c:pt idx="178">
                  <c:v>44077</c:v>
                </c:pt>
                <c:pt idx="179">
                  <c:v>44078</c:v>
                </c:pt>
                <c:pt idx="180">
                  <c:v>44079</c:v>
                </c:pt>
                <c:pt idx="181">
                  <c:v>44080</c:v>
                </c:pt>
                <c:pt idx="182">
                  <c:v>44081</c:v>
                </c:pt>
                <c:pt idx="183">
                  <c:v>44082</c:v>
                </c:pt>
                <c:pt idx="184">
                  <c:v>44083</c:v>
                </c:pt>
                <c:pt idx="185">
                  <c:v>44084</c:v>
                </c:pt>
                <c:pt idx="186">
                  <c:v>44085</c:v>
                </c:pt>
                <c:pt idx="187">
                  <c:v>44086</c:v>
                </c:pt>
                <c:pt idx="188">
                  <c:v>44087</c:v>
                </c:pt>
                <c:pt idx="189">
                  <c:v>44088</c:v>
                </c:pt>
                <c:pt idx="190">
                  <c:v>44089</c:v>
                </c:pt>
                <c:pt idx="191">
                  <c:v>44090</c:v>
                </c:pt>
                <c:pt idx="192">
                  <c:v>44091</c:v>
                </c:pt>
                <c:pt idx="193">
                  <c:v>44092</c:v>
                </c:pt>
                <c:pt idx="194">
                  <c:v>44093</c:v>
                </c:pt>
                <c:pt idx="195">
                  <c:v>44094</c:v>
                </c:pt>
                <c:pt idx="196">
                  <c:v>44095</c:v>
                </c:pt>
                <c:pt idx="197">
                  <c:v>44096</c:v>
                </c:pt>
                <c:pt idx="198">
                  <c:v>44097</c:v>
                </c:pt>
                <c:pt idx="199">
                  <c:v>44098</c:v>
                </c:pt>
                <c:pt idx="200">
                  <c:v>44099</c:v>
                </c:pt>
                <c:pt idx="201">
                  <c:v>44100</c:v>
                </c:pt>
                <c:pt idx="202">
                  <c:v>44101</c:v>
                </c:pt>
                <c:pt idx="203">
                  <c:v>44102</c:v>
                </c:pt>
                <c:pt idx="204">
                  <c:v>44103</c:v>
                </c:pt>
                <c:pt idx="205">
                  <c:v>44104</c:v>
                </c:pt>
                <c:pt idx="206">
                  <c:v>44105</c:v>
                </c:pt>
                <c:pt idx="207">
                  <c:v>44106</c:v>
                </c:pt>
                <c:pt idx="208">
                  <c:v>44107</c:v>
                </c:pt>
                <c:pt idx="209">
                  <c:v>44108</c:v>
                </c:pt>
                <c:pt idx="210">
                  <c:v>44109</c:v>
                </c:pt>
                <c:pt idx="211">
                  <c:v>44110</c:v>
                </c:pt>
                <c:pt idx="212">
                  <c:v>44111</c:v>
                </c:pt>
                <c:pt idx="213">
                  <c:v>44112</c:v>
                </c:pt>
                <c:pt idx="214">
                  <c:v>44113</c:v>
                </c:pt>
                <c:pt idx="215">
                  <c:v>44114</c:v>
                </c:pt>
                <c:pt idx="216">
                  <c:v>44115</c:v>
                </c:pt>
                <c:pt idx="217">
                  <c:v>44116</c:v>
                </c:pt>
                <c:pt idx="218">
                  <c:v>44117</c:v>
                </c:pt>
                <c:pt idx="219">
                  <c:v>44118</c:v>
                </c:pt>
                <c:pt idx="220">
                  <c:v>44119</c:v>
                </c:pt>
                <c:pt idx="221">
                  <c:v>44120</c:v>
                </c:pt>
                <c:pt idx="222">
                  <c:v>44121</c:v>
                </c:pt>
                <c:pt idx="223">
                  <c:v>44122</c:v>
                </c:pt>
                <c:pt idx="224">
                  <c:v>44123</c:v>
                </c:pt>
                <c:pt idx="225">
                  <c:v>44124</c:v>
                </c:pt>
                <c:pt idx="226">
                  <c:v>44125</c:v>
                </c:pt>
                <c:pt idx="227">
                  <c:v>44126</c:v>
                </c:pt>
                <c:pt idx="228">
                  <c:v>44127</c:v>
                </c:pt>
                <c:pt idx="229">
                  <c:v>44128</c:v>
                </c:pt>
                <c:pt idx="230">
                  <c:v>44129</c:v>
                </c:pt>
                <c:pt idx="231">
                  <c:v>44130</c:v>
                </c:pt>
                <c:pt idx="232">
                  <c:v>44131</c:v>
                </c:pt>
                <c:pt idx="233">
                  <c:v>44132</c:v>
                </c:pt>
                <c:pt idx="234">
                  <c:v>44133</c:v>
                </c:pt>
                <c:pt idx="235">
                  <c:v>44134</c:v>
                </c:pt>
                <c:pt idx="236">
                  <c:v>44135</c:v>
                </c:pt>
                <c:pt idx="237">
                  <c:v>44136</c:v>
                </c:pt>
                <c:pt idx="238">
                  <c:v>44137</c:v>
                </c:pt>
                <c:pt idx="239">
                  <c:v>44138</c:v>
                </c:pt>
                <c:pt idx="240">
                  <c:v>44139</c:v>
                </c:pt>
                <c:pt idx="241">
                  <c:v>44140</c:v>
                </c:pt>
                <c:pt idx="242">
                  <c:v>44141</c:v>
                </c:pt>
                <c:pt idx="243">
                  <c:v>44142</c:v>
                </c:pt>
                <c:pt idx="244">
                  <c:v>44143</c:v>
                </c:pt>
                <c:pt idx="245">
                  <c:v>44144</c:v>
                </c:pt>
                <c:pt idx="246">
                  <c:v>44145</c:v>
                </c:pt>
                <c:pt idx="247">
                  <c:v>44146</c:v>
                </c:pt>
                <c:pt idx="248">
                  <c:v>44147</c:v>
                </c:pt>
                <c:pt idx="249">
                  <c:v>44148</c:v>
                </c:pt>
                <c:pt idx="250">
                  <c:v>44149</c:v>
                </c:pt>
                <c:pt idx="251">
                  <c:v>44150</c:v>
                </c:pt>
                <c:pt idx="252">
                  <c:v>44151</c:v>
                </c:pt>
                <c:pt idx="253">
                  <c:v>44152</c:v>
                </c:pt>
                <c:pt idx="254">
                  <c:v>44153</c:v>
                </c:pt>
                <c:pt idx="255">
                  <c:v>44154</c:v>
                </c:pt>
                <c:pt idx="256">
                  <c:v>44155</c:v>
                </c:pt>
                <c:pt idx="257">
                  <c:v>44156</c:v>
                </c:pt>
                <c:pt idx="258">
                  <c:v>44157</c:v>
                </c:pt>
                <c:pt idx="259">
                  <c:v>44158</c:v>
                </c:pt>
                <c:pt idx="260">
                  <c:v>44159</c:v>
                </c:pt>
                <c:pt idx="261">
                  <c:v>44160</c:v>
                </c:pt>
                <c:pt idx="262">
                  <c:v>44161</c:v>
                </c:pt>
                <c:pt idx="263">
                  <c:v>44162</c:v>
                </c:pt>
                <c:pt idx="264">
                  <c:v>44163</c:v>
                </c:pt>
                <c:pt idx="265">
                  <c:v>44164</c:v>
                </c:pt>
                <c:pt idx="266">
                  <c:v>44165</c:v>
                </c:pt>
                <c:pt idx="267">
                  <c:v>44166</c:v>
                </c:pt>
                <c:pt idx="268">
                  <c:v>44167</c:v>
                </c:pt>
                <c:pt idx="269">
                  <c:v>44168</c:v>
                </c:pt>
                <c:pt idx="270">
                  <c:v>44169</c:v>
                </c:pt>
                <c:pt idx="271">
                  <c:v>44170</c:v>
                </c:pt>
                <c:pt idx="272">
                  <c:v>44171</c:v>
                </c:pt>
                <c:pt idx="273">
                  <c:v>44172</c:v>
                </c:pt>
                <c:pt idx="274">
                  <c:v>44173</c:v>
                </c:pt>
                <c:pt idx="275">
                  <c:v>44174</c:v>
                </c:pt>
                <c:pt idx="276">
                  <c:v>44175</c:v>
                </c:pt>
                <c:pt idx="277">
                  <c:v>44176</c:v>
                </c:pt>
                <c:pt idx="278">
                  <c:v>44177</c:v>
                </c:pt>
                <c:pt idx="279">
                  <c:v>44178</c:v>
                </c:pt>
                <c:pt idx="280">
                  <c:v>44179</c:v>
                </c:pt>
                <c:pt idx="281">
                  <c:v>44180</c:v>
                </c:pt>
                <c:pt idx="282">
                  <c:v>44181</c:v>
                </c:pt>
                <c:pt idx="283">
                  <c:v>44182</c:v>
                </c:pt>
                <c:pt idx="284">
                  <c:v>44183</c:v>
                </c:pt>
                <c:pt idx="285">
                  <c:v>44184</c:v>
                </c:pt>
                <c:pt idx="286">
                  <c:v>44185</c:v>
                </c:pt>
                <c:pt idx="287">
                  <c:v>44186</c:v>
                </c:pt>
                <c:pt idx="288">
                  <c:v>44187</c:v>
                </c:pt>
                <c:pt idx="289">
                  <c:v>44188</c:v>
                </c:pt>
                <c:pt idx="290">
                  <c:v>44189</c:v>
                </c:pt>
                <c:pt idx="291">
                  <c:v>44190</c:v>
                </c:pt>
                <c:pt idx="292">
                  <c:v>44191</c:v>
                </c:pt>
                <c:pt idx="293">
                  <c:v>44192</c:v>
                </c:pt>
                <c:pt idx="294">
                  <c:v>44193</c:v>
                </c:pt>
                <c:pt idx="295">
                  <c:v>44194</c:v>
                </c:pt>
                <c:pt idx="296">
                  <c:v>44195</c:v>
                </c:pt>
                <c:pt idx="297">
                  <c:v>44196</c:v>
                </c:pt>
                <c:pt idx="298">
                  <c:v>44197</c:v>
                </c:pt>
                <c:pt idx="299">
                  <c:v>44198</c:v>
                </c:pt>
                <c:pt idx="300">
                  <c:v>44199</c:v>
                </c:pt>
                <c:pt idx="301">
                  <c:v>44200</c:v>
                </c:pt>
                <c:pt idx="302">
                  <c:v>44201</c:v>
                </c:pt>
                <c:pt idx="303">
                  <c:v>44202</c:v>
                </c:pt>
                <c:pt idx="304">
                  <c:v>44203</c:v>
                </c:pt>
                <c:pt idx="305">
                  <c:v>44204</c:v>
                </c:pt>
                <c:pt idx="306">
                  <c:v>44205</c:v>
                </c:pt>
                <c:pt idx="307">
                  <c:v>44206</c:v>
                </c:pt>
                <c:pt idx="308">
                  <c:v>44207</c:v>
                </c:pt>
                <c:pt idx="309">
                  <c:v>44208</c:v>
                </c:pt>
                <c:pt idx="310">
                  <c:v>44209</c:v>
                </c:pt>
                <c:pt idx="311">
                  <c:v>44210</c:v>
                </c:pt>
                <c:pt idx="312">
                  <c:v>44211</c:v>
                </c:pt>
                <c:pt idx="313">
                  <c:v>44212</c:v>
                </c:pt>
                <c:pt idx="314">
                  <c:v>44213</c:v>
                </c:pt>
                <c:pt idx="315">
                  <c:v>44214</c:v>
                </c:pt>
                <c:pt idx="316">
                  <c:v>44215</c:v>
                </c:pt>
                <c:pt idx="317">
                  <c:v>44216</c:v>
                </c:pt>
                <c:pt idx="318">
                  <c:v>44217</c:v>
                </c:pt>
                <c:pt idx="319">
                  <c:v>44218</c:v>
                </c:pt>
                <c:pt idx="320">
                  <c:v>44219</c:v>
                </c:pt>
                <c:pt idx="321">
                  <c:v>44220</c:v>
                </c:pt>
                <c:pt idx="322">
                  <c:v>44221</c:v>
                </c:pt>
                <c:pt idx="323">
                  <c:v>44222</c:v>
                </c:pt>
                <c:pt idx="324">
                  <c:v>44223</c:v>
                </c:pt>
                <c:pt idx="325">
                  <c:v>44224</c:v>
                </c:pt>
                <c:pt idx="326">
                  <c:v>44225</c:v>
                </c:pt>
                <c:pt idx="327">
                  <c:v>44226</c:v>
                </c:pt>
                <c:pt idx="328">
                  <c:v>44227</c:v>
                </c:pt>
                <c:pt idx="329">
                  <c:v>44228</c:v>
                </c:pt>
                <c:pt idx="330">
                  <c:v>44229</c:v>
                </c:pt>
                <c:pt idx="331">
                  <c:v>44230</c:v>
                </c:pt>
                <c:pt idx="332">
                  <c:v>44231</c:v>
                </c:pt>
                <c:pt idx="333">
                  <c:v>44232</c:v>
                </c:pt>
                <c:pt idx="334">
                  <c:v>44233</c:v>
                </c:pt>
                <c:pt idx="335">
                  <c:v>44234</c:v>
                </c:pt>
                <c:pt idx="336">
                  <c:v>44235</c:v>
                </c:pt>
                <c:pt idx="337">
                  <c:v>44236</c:v>
                </c:pt>
                <c:pt idx="338">
                  <c:v>44237</c:v>
                </c:pt>
                <c:pt idx="339">
                  <c:v>44238</c:v>
                </c:pt>
                <c:pt idx="340">
                  <c:v>44239</c:v>
                </c:pt>
                <c:pt idx="341">
                  <c:v>44240</c:v>
                </c:pt>
                <c:pt idx="342">
                  <c:v>44241</c:v>
                </c:pt>
                <c:pt idx="343">
                  <c:v>44242</c:v>
                </c:pt>
                <c:pt idx="344">
                  <c:v>44243</c:v>
                </c:pt>
                <c:pt idx="345">
                  <c:v>44244</c:v>
                </c:pt>
                <c:pt idx="346">
                  <c:v>44245</c:v>
                </c:pt>
                <c:pt idx="347">
                  <c:v>44246</c:v>
                </c:pt>
                <c:pt idx="348">
                  <c:v>44247</c:v>
                </c:pt>
                <c:pt idx="349">
                  <c:v>44248</c:v>
                </c:pt>
                <c:pt idx="350">
                  <c:v>44249</c:v>
                </c:pt>
                <c:pt idx="351">
                  <c:v>44250</c:v>
                </c:pt>
                <c:pt idx="352">
                  <c:v>44251</c:v>
                </c:pt>
                <c:pt idx="353">
                  <c:v>44252</c:v>
                </c:pt>
                <c:pt idx="354">
                  <c:v>44253</c:v>
                </c:pt>
                <c:pt idx="355">
                  <c:v>44254</c:v>
                </c:pt>
                <c:pt idx="356">
                  <c:v>44255</c:v>
                </c:pt>
                <c:pt idx="357">
                  <c:v>44256</c:v>
                </c:pt>
                <c:pt idx="358">
                  <c:v>44257</c:v>
                </c:pt>
                <c:pt idx="359">
                  <c:v>44258</c:v>
                </c:pt>
                <c:pt idx="360">
                  <c:v>44259</c:v>
                </c:pt>
                <c:pt idx="361">
                  <c:v>44260</c:v>
                </c:pt>
                <c:pt idx="362">
                  <c:v>44261</c:v>
                </c:pt>
                <c:pt idx="363">
                  <c:v>44262</c:v>
                </c:pt>
                <c:pt idx="364">
                  <c:v>44263</c:v>
                </c:pt>
                <c:pt idx="365">
                  <c:v>44264</c:v>
                </c:pt>
                <c:pt idx="366">
                  <c:v>44265</c:v>
                </c:pt>
                <c:pt idx="367">
                  <c:v>44266</c:v>
                </c:pt>
                <c:pt idx="368">
                  <c:v>44267</c:v>
                </c:pt>
                <c:pt idx="369">
                  <c:v>44268</c:v>
                </c:pt>
                <c:pt idx="370">
                  <c:v>44269</c:v>
                </c:pt>
                <c:pt idx="371">
                  <c:v>44270</c:v>
                </c:pt>
                <c:pt idx="372">
                  <c:v>44271</c:v>
                </c:pt>
                <c:pt idx="373">
                  <c:v>44272</c:v>
                </c:pt>
                <c:pt idx="374">
                  <c:v>44273</c:v>
                </c:pt>
                <c:pt idx="375">
                  <c:v>44274</c:v>
                </c:pt>
                <c:pt idx="376">
                  <c:v>44275</c:v>
                </c:pt>
                <c:pt idx="377">
                  <c:v>44276</c:v>
                </c:pt>
                <c:pt idx="378">
                  <c:v>44277</c:v>
                </c:pt>
                <c:pt idx="379">
                  <c:v>44278</c:v>
                </c:pt>
                <c:pt idx="380">
                  <c:v>44279</c:v>
                </c:pt>
                <c:pt idx="381">
                  <c:v>44280</c:v>
                </c:pt>
                <c:pt idx="382">
                  <c:v>44281</c:v>
                </c:pt>
                <c:pt idx="383">
                  <c:v>44282</c:v>
                </c:pt>
                <c:pt idx="384">
                  <c:v>44283</c:v>
                </c:pt>
                <c:pt idx="385">
                  <c:v>44284</c:v>
                </c:pt>
                <c:pt idx="386">
                  <c:v>44285</c:v>
                </c:pt>
                <c:pt idx="387">
                  <c:v>44286</c:v>
                </c:pt>
                <c:pt idx="388">
                  <c:v>44287</c:v>
                </c:pt>
                <c:pt idx="389">
                  <c:v>44288</c:v>
                </c:pt>
                <c:pt idx="390">
                  <c:v>44289</c:v>
                </c:pt>
                <c:pt idx="391">
                  <c:v>44290</c:v>
                </c:pt>
                <c:pt idx="392">
                  <c:v>44291</c:v>
                </c:pt>
                <c:pt idx="393">
                  <c:v>44292</c:v>
                </c:pt>
                <c:pt idx="394">
                  <c:v>44293</c:v>
                </c:pt>
                <c:pt idx="395">
                  <c:v>44294</c:v>
                </c:pt>
                <c:pt idx="396">
                  <c:v>44295</c:v>
                </c:pt>
                <c:pt idx="397">
                  <c:v>44296</c:v>
                </c:pt>
                <c:pt idx="398">
                  <c:v>44297</c:v>
                </c:pt>
                <c:pt idx="399">
                  <c:v>44298</c:v>
                </c:pt>
                <c:pt idx="400">
                  <c:v>44299</c:v>
                </c:pt>
                <c:pt idx="401">
                  <c:v>44300</c:v>
                </c:pt>
                <c:pt idx="402">
                  <c:v>44301</c:v>
                </c:pt>
                <c:pt idx="403">
                  <c:v>44302</c:v>
                </c:pt>
                <c:pt idx="404">
                  <c:v>44303</c:v>
                </c:pt>
                <c:pt idx="405">
                  <c:v>44304</c:v>
                </c:pt>
                <c:pt idx="406">
                  <c:v>44305</c:v>
                </c:pt>
                <c:pt idx="407">
                  <c:v>44306</c:v>
                </c:pt>
                <c:pt idx="408">
                  <c:v>44307</c:v>
                </c:pt>
                <c:pt idx="409">
                  <c:v>44308</c:v>
                </c:pt>
                <c:pt idx="410">
                  <c:v>44309</c:v>
                </c:pt>
                <c:pt idx="411">
                  <c:v>44310</c:v>
                </c:pt>
                <c:pt idx="412">
                  <c:v>44311</c:v>
                </c:pt>
                <c:pt idx="413">
                  <c:v>44312</c:v>
                </c:pt>
                <c:pt idx="414">
                  <c:v>44313</c:v>
                </c:pt>
                <c:pt idx="415">
                  <c:v>44314</c:v>
                </c:pt>
                <c:pt idx="416">
                  <c:v>44315</c:v>
                </c:pt>
                <c:pt idx="417">
                  <c:v>44316</c:v>
                </c:pt>
                <c:pt idx="418">
                  <c:v>44317</c:v>
                </c:pt>
                <c:pt idx="419">
                  <c:v>44318</c:v>
                </c:pt>
                <c:pt idx="420">
                  <c:v>44319</c:v>
                </c:pt>
                <c:pt idx="421">
                  <c:v>44320</c:v>
                </c:pt>
                <c:pt idx="422">
                  <c:v>44321</c:v>
                </c:pt>
                <c:pt idx="423">
                  <c:v>44322</c:v>
                </c:pt>
                <c:pt idx="424">
                  <c:v>44323</c:v>
                </c:pt>
                <c:pt idx="425">
                  <c:v>44324</c:v>
                </c:pt>
                <c:pt idx="426">
                  <c:v>44325</c:v>
                </c:pt>
                <c:pt idx="427">
                  <c:v>44326</c:v>
                </c:pt>
                <c:pt idx="428">
                  <c:v>44327</c:v>
                </c:pt>
                <c:pt idx="429">
                  <c:v>44328</c:v>
                </c:pt>
                <c:pt idx="430">
                  <c:v>44329</c:v>
                </c:pt>
                <c:pt idx="431">
                  <c:v>44330</c:v>
                </c:pt>
                <c:pt idx="432">
                  <c:v>44331</c:v>
                </c:pt>
                <c:pt idx="433">
                  <c:v>44332</c:v>
                </c:pt>
                <c:pt idx="434">
                  <c:v>44333</c:v>
                </c:pt>
                <c:pt idx="435">
                  <c:v>44334</c:v>
                </c:pt>
                <c:pt idx="436">
                  <c:v>44335</c:v>
                </c:pt>
                <c:pt idx="437">
                  <c:v>44336</c:v>
                </c:pt>
                <c:pt idx="438">
                  <c:v>44337</c:v>
                </c:pt>
                <c:pt idx="439">
                  <c:v>44338</c:v>
                </c:pt>
                <c:pt idx="440">
                  <c:v>44339</c:v>
                </c:pt>
                <c:pt idx="441">
                  <c:v>44340</c:v>
                </c:pt>
                <c:pt idx="442">
                  <c:v>44341</c:v>
                </c:pt>
                <c:pt idx="443">
                  <c:v>44342</c:v>
                </c:pt>
                <c:pt idx="444">
                  <c:v>44343</c:v>
                </c:pt>
                <c:pt idx="445">
                  <c:v>44344</c:v>
                </c:pt>
                <c:pt idx="446">
                  <c:v>44345</c:v>
                </c:pt>
                <c:pt idx="447">
                  <c:v>44346</c:v>
                </c:pt>
                <c:pt idx="448">
                  <c:v>44347</c:v>
                </c:pt>
                <c:pt idx="449">
                  <c:v>44348</c:v>
                </c:pt>
                <c:pt idx="450">
                  <c:v>44349</c:v>
                </c:pt>
                <c:pt idx="451">
                  <c:v>44350</c:v>
                </c:pt>
                <c:pt idx="452">
                  <c:v>44351</c:v>
                </c:pt>
                <c:pt idx="453">
                  <c:v>44352</c:v>
                </c:pt>
                <c:pt idx="454">
                  <c:v>44353</c:v>
                </c:pt>
                <c:pt idx="455">
                  <c:v>44354</c:v>
                </c:pt>
                <c:pt idx="456">
                  <c:v>44355</c:v>
                </c:pt>
                <c:pt idx="457">
                  <c:v>44356</c:v>
                </c:pt>
                <c:pt idx="458">
                  <c:v>44357</c:v>
                </c:pt>
                <c:pt idx="459">
                  <c:v>44358</c:v>
                </c:pt>
                <c:pt idx="460">
                  <c:v>44359</c:v>
                </c:pt>
                <c:pt idx="461">
                  <c:v>44360</c:v>
                </c:pt>
                <c:pt idx="462">
                  <c:v>44361</c:v>
                </c:pt>
                <c:pt idx="463">
                  <c:v>44362</c:v>
                </c:pt>
                <c:pt idx="464">
                  <c:v>44363</c:v>
                </c:pt>
                <c:pt idx="465">
                  <c:v>44364</c:v>
                </c:pt>
                <c:pt idx="466">
                  <c:v>44365</c:v>
                </c:pt>
                <c:pt idx="467">
                  <c:v>44366</c:v>
                </c:pt>
                <c:pt idx="468">
                  <c:v>44367</c:v>
                </c:pt>
                <c:pt idx="469">
                  <c:v>44368</c:v>
                </c:pt>
                <c:pt idx="470">
                  <c:v>44369</c:v>
                </c:pt>
                <c:pt idx="471">
                  <c:v>44370</c:v>
                </c:pt>
                <c:pt idx="472">
                  <c:v>44371</c:v>
                </c:pt>
                <c:pt idx="473">
                  <c:v>44372</c:v>
                </c:pt>
                <c:pt idx="474">
                  <c:v>44373</c:v>
                </c:pt>
                <c:pt idx="475">
                  <c:v>44374</c:v>
                </c:pt>
                <c:pt idx="476">
                  <c:v>44375</c:v>
                </c:pt>
                <c:pt idx="477">
                  <c:v>44376</c:v>
                </c:pt>
                <c:pt idx="478">
                  <c:v>44377</c:v>
                </c:pt>
                <c:pt idx="479">
                  <c:v>44378</c:v>
                </c:pt>
                <c:pt idx="480">
                  <c:v>44379</c:v>
                </c:pt>
                <c:pt idx="481">
                  <c:v>44380</c:v>
                </c:pt>
                <c:pt idx="482">
                  <c:v>44381</c:v>
                </c:pt>
                <c:pt idx="483">
                  <c:v>44382</c:v>
                </c:pt>
                <c:pt idx="484">
                  <c:v>44383</c:v>
                </c:pt>
                <c:pt idx="485">
                  <c:v>44384</c:v>
                </c:pt>
                <c:pt idx="486">
                  <c:v>44385</c:v>
                </c:pt>
                <c:pt idx="487">
                  <c:v>44386</c:v>
                </c:pt>
                <c:pt idx="488">
                  <c:v>44387</c:v>
                </c:pt>
                <c:pt idx="489">
                  <c:v>44388</c:v>
                </c:pt>
                <c:pt idx="490">
                  <c:v>44389</c:v>
                </c:pt>
                <c:pt idx="491">
                  <c:v>44390</c:v>
                </c:pt>
                <c:pt idx="492">
                  <c:v>44391</c:v>
                </c:pt>
                <c:pt idx="493">
                  <c:v>44392</c:v>
                </c:pt>
                <c:pt idx="494">
                  <c:v>44393</c:v>
                </c:pt>
                <c:pt idx="495">
                  <c:v>44394</c:v>
                </c:pt>
                <c:pt idx="496">
                  <c:v>44395</c:v>
                </c:pt>
                <c:pt idx="497">
                  <c:v>44396</c:v>
                </c:pt>
                <c:pt idx="498">
                  <c:v>44397</c:v>
                </c:pt>
                <c:pt idx="499">
                  <c:v>44398</c:v>
                </c:pt>
                <c:pt idx="500">
                  <c:v>44399</c:v>
                </c:pt>
                <c:pt idx="501">
                  <c:v>44400</c:v>
                </c:pt>
                <c:pt idx="502">
                  <c:v>44401</c:v>
                </c:pt>
                <c:pt idx="503">
                  <c:v>44402</c:v>
                </c:pt>
                <c:pt idx="504">
                  <c:v>44403</c:v>
                </c:pt>
                <c:pt idx="505">
                  <c:v>44404</c:v>
                </c:pt>
                <c:pt idx="506">
                  <c:v>44405</c:v>
                </c:pt>
                <c:pt idx="507">
                  <c:v>44406</c:v>
                </c:pt>
                <c:pt idx="508">
                  <c:v>44407</c:v>
                </c:pt>
                <c:pt idx="509">
                  <c:v>44408</c:v>
                </c:pt>
                <c:pt idx="510">
                  <c:v>44409</c:v>
                </c:pt>
                <c:pt idx="511">
                  <c:v>44410</c:v>
                </c:pt>
                <c:pt idx="512">
                  <c:v>44411</c:v>
                </c:pt>
                <c:pt idx="513">
                  <c:v>44412</c:v>
                </c:pt>
                <c:pt idx="514">
                  <c:v>44413</c:v>
                </c:pt>
                <c:pt idx="515">
                  <c:v>44414</c:v>
                </c:pt>
                <c:pt idx="516">
                  <c:v>44415</c:v>
                </c:pt>
                <c:pt idx="517">
                  <c:v>44416</c:v>
                </c:pt>
                <c:pt idx="518">
                  <c:v>44417</c:v>
                </c:pt>
                <c:pt idx="519">
                  <c:v>44418</c:v>
                </c:pt>
                <c:pt idx="520">
                  <c:v>44419</c:v>
                </c:pt>
                <c:pt idx="521">
                  <c:v>44420</c:v>
                </c:pt>
                <c:pt idx="522">
                  <c:v>44421</c:v>
                </c:pt>
                <c:pt idx="523">
                  <c:v>44422</c:v>
                </c:pt>
                <c:pt idx="524">
                  <c:v>44423</c:v>
                </c:pt>
                <c:pt idx="525">
                  <c:v>44424</c:v>
                </c:pt>
                <c:pt idx="526">
                  <c:v>44425</c:v>
                </c:pt>
                <c:pt idx="527">
                  <c:v>44426</c:v>
                </c:pt>
                <c:pt idx="528">
                  <c:v>44427</c:v>
                </c:pt>
                <c:pt idx="529">
                  <c:v>44428</c:v>
                </c:pt>
                <c:pt idx="530">
                  <c:v>44429</c:v>
                </c:pt>
                <c:pt idx="531">
                  <c:v>44430</c:v>
                </c:pt>
                <c:pt idx="532">
                  <c:v>44431</c:v>
                </c:pt>
                <c:pt idx="533">
                  <c:v>44432</c:v>
                </c:pt>
                <c:pt idx="534">
                  <c:v>44433</c:v>
                </c:pt>
                <c:pt idx="535">
                  <c:v>44434</c:v>
                </c:pt>
                <c:pt idx="536">
                  <c:v>44435</c:v>
                </c:pt>
                <c:pt idx="537">
                  <c:v>44436</c:v>
                </c:pt>
                <c:pt idx="538">
                  <c:v>44437</c:v>
                </c:pt>
                <c:pt idx="539">
                  <c:v>44438</c:v>
                </c:pt>
                <c:pt idx="540">
                  <c:v>44439</c:v>
                </c:pt>
                <c:pt idx="541">
                  <c:v>44440</c:v>
                </c:pt>
                <c:pt idx="542">
                  <c:v>44441</c:v>
                </c:pt>
                <c:pt idx="543">
                  <c:v>44442</c:v>
                </c:pt>
                <c:pt idx="544">
                  <c:v>44443</c:v>
                </c:pt>
                <c:pt idx="545">
                  <c:v>44444</c:v>
                </c:pt>
                <c:pt idx="546">
                  <c:v>44445</c:v>
                </c:pt>
                <c:pt idx="547">
                  <c:v>44446</c:v>
                </c:pt>
                <c:pt idx="548">
                  <c:v>44447</c:v>
                </c:pt>
                <c:pt idx="549">
                  <c:v>44448</c:v>
                </c:pt>
                <c:pt idx="550">
                  <c:v>44449</c:v>
                </c:pt>
                <c:pt idx="551">
                  <c:v>44450</c:v>
                </c:pt>
                <c:pt idx="552">
                  <c:v>44451</c:v>
                </c:pt>
                <c:pt idx="553">
                  <c:v>44452</c:v>
                </c:pt>
                <c:pt idx="554">
                  <c:v>44453</c:v>
                </c:pt>
                <c:pt idx="555">
                  <c:v>44454</c:v>
                </c:pt>
                <c:pt idx="556">
                  <c:v>44455</c:v>
                </c:pt>
                <c:pt idx="557">
                  <c:v>44456</c:v>
                </c:pt>
                <c:pt idx="558">
                  <c:v>44457</c:v>
                </c:pt>
                <c:pt idx="559">
                  <c:v>44458</c:v>
                </c:pt>
                <c:pt idx="560">
                  <c:v>44459</c:v>
                </c:pt>
                <c:pt idx="561">
                  <c:v>44460</c:v>
                </c:pt>
                <c:pt idx="562">
                  <c:v>44461</c:v>
                </c:pt>
                <c:pt idx="563">
                  <c:v>44462</c:v>
                </c:pt>
                <c:pt idx="564">
                  <c:v>44463</c:v>
                </c:pt>
                <c:pt idx="565">
                  <c:v>44464</c:v>
                </c:pt>
                <c:pt idx="566">
                  <c:v>44465</c:v>
                </c:pt>
                <c:pt idx="567">
                  <c:v>44466</c:v>
                </c:pt>
                <c:pt idx="568">
                  <c:v>44467</c:v>
                </c:pt>
                <c:pt idx="569">
                  <c:v>44468</c:v>
                </c:pt>
                <c:pt idx="570">
                  <c:v>44469</c:v>
                </c:pt>
                <c:pt idx="571">
                  <c:v>44470</c:v>
                </c:pt>
                <c:pt idx="572">
                  <c:v>44471</c:v>
                </c:pt>
                <c:pt idx="573">
                  <c:v>44472</c:v>
                </c:pt>
                <c:pt idx="574">
                  <c:v>44473</c:v>
                </c:pt>
                <c:pt idx="575">
                  <c:v>44474</c:v>
                </c:pt>
                <c:pt idx="576">
                  <c:v>44475</c:v>
                </c:pt>
                <c:pt idx="577">
                  <c:v>44476</c:v>
                </c:pt>
                <c:pt idx="578">
                  <c:v>44477</c:v>
                </c:pt>
                <c:pt idx="579">
                  <c:v>44478</c:v>
                </c:pt>
                <c:pt idx="580">
                  <c:v>44479</c:v>
                </c:pt>
                <c:pt idx="581">
                  <c:v>44480</c:v>
                </c:pt>
                <c:pt idx="582">
                  <c:v>44481</c:v>
                </c:pt>
                <c:pt idx="583">
                  <c:v>44482</c:v>
                </c:pt>
                <c:pt idx="584">
                  <c:v>44483</c:v>
                </c:pt>
                <c:pt idx="585">
                  <c:v>44484</c:v>
                </c:pt>
                <c:pt idx="586">
                  <c:v>44485</c:v>
                </c:pt>
                <c:pt idx="587">
                  <c:v>44486</c:v>
                </c:pt>
                <c:pt idx="588">
                  <c:v>44487</c:v>
                </c:pt>
                <c:pt idx="589">
                  <c:v>44488</c:v>
                </c:pt>
                <c:pt idx="590">
                  <c:v>44489</c:v>
                </c:pt>
                <c:pt idx="591">
                  <c:v>44490</c:v>
                </c:pt>
                <c:pt idx="592">
                  <c:v>44491</c:v>
                </c:pt>
                <c:pt idx="593">
                  <c:v>44492</c:v>
                </c:pt>
                <c:pt idx="594">
                  <c:v>44493</c:v>
                </c:pt>
                <c:pt idx="595">
                  <c:v>44494</c:v>
                </c:pt>
                <c:pt idx="596">
                  <c:v>44495</c:v>
                </c:pt>
                <c:pt idx="597">
                  <c:v>44496</c:v>
                </c:pt>
                <c:pt idx="598">
                  <c:v>44497</c:v>
                </c:pt>
                <c:pt idx="599">
                  <c:v>44498</c:v>
                </c:pt>
                <c:pt idx="600">
                  <c:v>44499</c:v>
                </c:pt>
                <c:pt idx="601">
                  <c:v>44500</c:v>
                </c:pt>
                <c:pt idx="602">
                  <c:v>44501</c:v>
                </c:pt>
                <c:pt idx="603">
                  <c:v>44502</c:v>
                </c:pt>
                <c:pt idx="604">
                  <c:v>44503</c:v>
                </c:pt>
                <c:pt idx="605">
                  <c:v>44504</c:v>
                </c:pt>
                <c:pt idx="606">
                  <c:v>44505</c:v>
                </c:pt>
                <c:pt idx="607">
                  <c:v>44506</c:v>
                </c:pt>
                <c:pt idx="608">
                  <c:v>44507</c:v>
                </c:pt>
                <c:pt idx="609">
                  <c:v>44508</c:v>
                </c:pt>
                <c:pt idx="610">
                  <c:v>44509</c:v>
                </c:pt>
                <c:pt idx="611">
                  <c:v>44510</c:v>
                </c:pt>
                <c:pt idx="612">
                  <c:v>44511</c:v>
                </c:pt>
                <c:pt idx="613">
                  <c:v>44512</c:v>
                </c:pt>
                <c:pt idx="614">
                  <c:v>44513</c:v>
                </c:pt>
                <c:pt idx="615">
                  <c:v>44514</c:v>
                </c:pt>
                <c:pt idx="616">
                  <c:v>44515</c:v>
                </c:pt>
                <c:pt idx="617">
                  <c:v>44516</c:v>
                </c:pt>
                <c:pt idx="618">
                  <c:v>44517</c:v>
                </c:pt>
                <c:pt idx="619">
                  <c:v>44518</c:v>
                </c:pt>
                <c:pt idx="620">
                  <c:v>44519</c:v>
                </c:pt>
                <c:pt idx="621">
                  <c:v>44520</c:v>
                </c:pt>
                <c:pt idx="622">
                  <c:v>44521</c:v>
                </c:pt>
                <c:pt idx="623">
                  <c:v>44522</c:v>
                </c:pt>
                <c:pt idx="624">
                  <c:v>44523</c:v>
                </c:pt>
                <c:pt idx="625">
                  <c:v>44524</c:v>
                </c:pt>
                <c:pt idx="626">
                  <c:v>44525</c:v>
                </c:pt>
                <c:pt idx="627">
                  <c:v>44526</c:v>
                </c:pt>
                <c:pt idx="628">
                  <c:v>44527</c:v>
                </c:pt>
                <c:pt idx="629">
                  <c:v>44528</c:v>
                </c:pt>
              </c:numCache>
            </c:numRef>
          </c:cat>
          <c:val>
            <c:numRef>
              <c:f>State!$E$2:$E$631</c:f>
              <c:numCache>
                <c:formatCode>General</c:formatCode>
                <c:ptCount val="630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00F-4C9B-9A8B-3AD363888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2956064"/>
        <c:axId val="652971152"/>
      </c:lineChart>
      <c:dateAx>
        <c:axId val="652956064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971152"/>
        <c:crosses val="autoZero"/>
        <c:auto val="1"/>
        <c:lblOffset val="100"/>
        <c:baseTimeUnit val="days"/>
      </c:dateAx>
      <c:valAx>
        <c:axId val="65297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95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 (Body)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New Mexico Test positivity 7-Day Rolling Average, </a:t>
            </a:r>
            <a:endParaRPr lang="en-US" dirty="0">
              <a:effectLst/>
            </a:endParaRPr>
          </a:p>
          <a:p>
            <a:pPr>
              <a:defRPr>
                <a:latin typeface="Franklin Gothic Book (Body)"/>
              </a:defRPr>
            </a:pPr>
            <a:r>
              <a:rPr lang="en-US" sz="1800" b="1" i="0" baseline="0" dirty="0">
                <a:effectLst/>
              </a:rPr>
              <a:t>March 17, 2020-November 29, 2021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 (Body)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Data2!$L$1</c:f>
              <c:strCache>
                <c:ptCount val="1"/>
                <c:pt idx="0">
                  <c:v>Test Positivity 7-Day RA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Data2!$A$2:$A$633</c:f>
              <c:numCache>
                <c:formatCode>m/d/yyyy</c:formatCode>
                <c:ptCount val="549"/>
                <c:pt idx="0">
                  <c:v>43907</c:v>
                </c:pt>
                <c:pt idx="1">
                  <c:v>43908</c:v>
                </c:pt>
                <c:pt idx="2">
                  <c:v>43909</c:v>
                </c:pt>
                <c:pt idx="3">
                  <c:v>43910</c:v>
                </c:pt>
                <c:pt idx="4">
                  <c:v>43911</c:v>
                </c:pt>
                <c:pt idx="5">
                  <c:v>43912</c:v>
                </c:pt>
                <c:pt idx="6">
                  <c:v>43913</c:v>
                </c:pt>
                <c:pt idx="7">
                  <c:v>43914</c:v>
                </c:pt>
                <c:pt idx="8">
                  <c:v>43915</c:v>
                </c:pt>
                <c:pt idx="9">
                  <c:v>43916</c:v>
                </c:pt>
                <c:pt idx="10">
                  <c:v>43917</c:v>
                </c:pt>
                <c:pt idx="11">
                  <c:v>43918</c:v>
                </c:pt>
                <c:pt idx="12">
                  <c:v>43919</c:v>
                </c:pt>
                <c:pt idx="13">
                  <c:v>43920</c:v>
                </c:pt>
                <c:pt idx="14">
                  <c:v>43921</c:v>
                </c:pt>
                <c:pt idx="15">
                  <c:v>43922</c:v>
                </c:pt>
                <c:pt idx="16">
                  <c:v>43923</c:v>
                </c:pt>
                <c:pt idx="17">
                  <c:v>43924</c:v>
                </c:pt>
                <c:pt idx="18">
                  <c:v>43925</c:v>
                </c:pt>
                <c:pt idx="19">
                  <c:v>43926</c:v>
                </c:pt>
                <c:pt idx="20">
                  <c:v>43927</c:v>
                </c:pt>
                <c:pt idx="21">
                  <c:v>43928</c:v>
                </c:pt>
                <c:pt idx="22">
                  <c:v>43929</c:v>
                </c:pt>
                <c:pt idx="23">
                  <c:v>43930</c:v>
                </c:pt>
                <c:pt idx="24">
                  <c:v>43931</c:v>
                </c:pt>
                <c:pt idx="25">
                  <c:v>43932</c:v>
                </c:pt>
                <c:pt idx="26">
                  <c:v>43933</c:v>
                </c:pt>
                <c:pt idx="27">
                  <c:v>43934</c:v>
                </c:pt>
                <c:pt idx="28">
                  <c:v>43935</c:v>
                </c:pt>
                <c:pt idx="29">
                  <c:v>43936</c:v>
                </c:pt>
                <c:pt idx="30">
                  <c:v>43937</c:v>
                </c:pt>
                <c:pt idx="31">
                  <c:v>43938</c:v>
                </c:pt>
                <c:pt idx="32">
                  <c:v>43939</c:v>
                </c:pt>
                <c:pt idx="33">
                  <c:v>43940</c:v>
                </c:pt>
                <c:pt idx="34">
                  <c:v>43941</c:v>
                </c:pt>
                <c:pt idx="35">
                  <c:v>43942</c:v>
                </c:pt>
                <c:pt idx="36">
                  <c:v>43943</c:v>
                </c:pt>
                <c:pt idx="37">
                  <c:v>43944</c:v>
                </c:pt>
                <c:pt idx="38">
                  <c:v>43945</c:v>
                </c:pt>
                <c:pt idx="39">
                  <c:v>43946</c:v>
                </c:pt>
                <c:pt idx="40">
                  <c:v>43947</c:v>
                </c:pt>
                <c:pt idx="41">
                  <c:v>43948</c:v>
                </c:pt>
                <c:pt idx="42">
                  <c:v>43949</c:v>
                </c:pt>
                <c:pt idx="43">
                  <c:v>43950</c:v>
                </c:pt>
                <c:pt idx="44">
                  <c:v>43951</c:v>
                </c:pt>
                <c:pt idx="45">
                  <c:v>43952</c:v>
                </c:pt>
                <c:pt idx="46">
                  <c:v>43953</c:v>
                </c:pt>
                <c:pt idx="47">
                  <c:v>43954</c:v>
                </c:pt>
                <c:pt idx="48">
                  <c:v>43955</c:v>
                </c:pt>
                <c:pt idx="49">
                  <c:v>43956</c:v>
                </c:pt>
                <c:pt idx="50">
                  <c:v>43957</c:v>
                </c:pt>
                <c:pt idx="51">
                  <c:v>43958</c:v>
                </c:pt>
                <c:pt idx="52">
                  <c:v>43959</c:v>
                </c:pt>
                <c:pt idx="53">
                  <c:v>43960</c:v>
                </c:pt>
                <c:pt idx="54">
                  <c:v>43961</c:v>
                </c:pt>
                <c:pt idx="55">
                  <c:v>43962</c:v>
                </c:pt>
                <c:pt idx="56">
                  <c:v>43963</c:v>
                </c:pt>
                <c:pt idx="57">
                  <c:v>43964</c:v>
                </c:pt>
                <c:pt idx="58">
                  <c:v>43965</c:v>
                </c:pt>
                <c:pt idx="59">
                  <c:v>43966</c:v>
                </c:pt>
                <c:pt idx="60">
                  <c:v>43967</c:v>
                </c:pt>
                <c:pt idx="61">
                  <c:v>43968</c:v>
                </c:pt>
                <c:pt idx="62">
                  <c:v>43969</c:v>
                </c:pt>
                <c:pt idx="63">
                  <c:v>43970</c:v>
                </c:pt>
                <c:pt idx="64">
                  <c:v>43971</c:v>
                </c:pt>
                <c:pt idx="65">
                  <c:v>43972</c:v>
                </c:pt>
                <c:pt idx="66">
                  <c:v>43973</c:v>
                </c:pt>
                <c:pt idx="67">
                  <c:v>43974</c:v>
                </c:pt>
                <c:pt idx="68">
                  <c:v>43975</c:v>
                </c:pt>
                <c:pt idx="69">
                  <c:v>43976</c:v>
                </c:pt>
                <c:pt idx="70">
                  <c:v>43977</c:v>
                </c:pt>
                <c:pt idx="71">
                  <c:v>43978</c:v>
                </c:pt>
                <c:pt idx="72">
                  <c:v>43979</c:v>
                </c:pt>
                <c:pt idx="73">
                  <c:v>43980</c:v>
                </c:pt>
                <c:pt idx="74">
                  <c:v>43981</c:v>
                </c:pt>
                <c:pt idx="75">
                  <c:v>43982</c:v>
                </c:pt>
                <c:pt idx="76">
                  <c:v>43983</c:v>
                </c:pt>
                <c:pt idx="77">
                  <c:v>43984</c:v>
                </c:pt>
                <c:pt idx="78">
                  <c:v>43985</c:v>
                </c:pt>
                <c:pt idx="79">
                  <c:v>43986</c:v>
                </c:pt>
                <c:pt idx="80">
                  <c:v>43987</c:v>
                </c:pt>
                <c:pt idx="81">
                  <c:v>43988</c:v>
                </c:pt>
                <c:pt idx="82">
                  <c:v>43989</c:v>
                </c:pt>
                <c:pt idx="83">
                  <c:v>43990</c:v>
                </c:pt>
                <c:pt idx="84">
                  <c:v>43991</c:v>
                </c:pt>
                <c:pt idx="85">
                  <c:v>43992</c:v>
                </c:pt>
                <c:pt idx="86">
                  <c:v>43993</c:v>
                </c:pt>
                <c:pt idx="87">
                  <c:v>43994</c:v>
                </c:pt>
                <c:pt idx="88">
                  <c:v>43995</c:v>
                </c:pt>
                <c:pt idx="89">
                  <c:v>43996</c:v>
                </c:pt>
                <c:pt idx="90">
                  <c:v>43997</c:v>
                </c:pt>
                <c:pt idx="91">
                  <c:v>43998</c:v>
                </c:pt>
                <c:pt idx="92">
                  <c:v>43999</c:v>
                </c:pt>
                <c:pt idx="93">
                  <c:v>44000</c:v>
                </c:pt>
                <c:pt idx="94">
                  <c:v>44001</c:v>
                </c:pt>
                <c:pt idx="95">
                  <c:v>44002</c:v>
                </c:pt>
                <c:pt idx="96">
                  <c:v>44003</c:v>
                </c:pt>
                <c:pt idx="97">
                  <c:v>44004</c:v>
                </c:pt>
                <c:pt idx="98">
                  <c:v>44005</c:v>
                </c:pt>
                <c:pt idx="99">
                  <c:v>44006</c:v>
                </c:pt>
                <c:pt idx="100">
                  <c:v>44007</c:v>
                </c:pt>
                <c:pt idx="101">
                  <c:v>44008</c:v>
                </c:pt>
                <c:pt idx="102">
                  <c:v>44009</c:v>
                </c:pt>
                <c:pt idx="103">
                  <c:v>44010</c:v>
                </c:pt>
                <c:pt idx="104">
                  <c:v>44011</c:v>
                </c:pt>
                <c:pt idx="105">
                  <c:v>44012</c:v>
                </c:pt>
                <c:pt idx="106">
                  <c:v>44013</c:v>
                </c:pt>
                <c:pt idx="107">
                  <c:v>44014</c:v>
                </c:pt>
                <c:pt idx="108">
                  <c:v>44015</c:v>
                </c:pt>
                <c:pt idx="109">
                  <c:v>44016</c:v>
                </c:pt>
                <c:pt idx="110">
                  <c:v>44017</c:v>
                </c:pt>
                <c:pt idx="111">
                  <c:v>44018</c:v>
                </c:pt>
                <c:pt idx="112">
                  <c:v>44019</c:v>
                </c:pt>
                <c:pt idx="113">
                  <c:v>44020</c:v>
                </c:pt>
                <c:pt idx="114">
                  <c:v>44021</c:v>
                </c:pt>
                <c:pt idx="115">
                  <c:v>44022</c:v>
                </c:pt>
                <c:pt idx="116">
                  <c:v>44023</c:v>
                </c:pt>
                <c:pt idx="117">
                  <c:v>44024</c:v>
                </c:pt>
                <c:pt idx="118">
                  <c:v>44025</c:v>
                </c:pt>
                <c:pt idx="119">
                  <c:v>44026</c:v>
                </c:pt>
                <c:pt idx="120">
                  <c:v>44027</c:v>
                </c:pt>
                <c:pt idx="121">
                  <c:v>44028</c:v>
                </c:pt>
                <c:pt idx="122">
                  <c:v>44029</c:v>
                </c:pt>
                <c:pt idx="123">
                  <c:v>44030</c:v>
                </c:pt>
                <c:pt idx="124">
                  <c:v>44031</c:v>
                </c:pt>
                <c:pt idx="125">
                  <c:v>44032</c:v>
                </c:pt>
                <c:pt idx="126">
                  <c:v>44033</c:v>
                </c:pt>
                <c:pt idx="127">
                  <c:v>44034</c:v>
                </c:pt>
                <c:pt idx="128">
                  <c:v>44035</c:v>
                </c:pt>
                <c:pt idx="129">
                  <c:v>44036</c:v>
                </c:pt>
                <c:pt idx="130">
                  <c:v>44037</c:v>
                </c:pt>
                <c:pt idx="131">
                  <c:v>44038</c:v>
                </c:pt>
                <c:pt idx="132">
                  <c:v>44039</c:v>
                </c:pt>
                <c:pt idx="133">
                  <c:v>44040</c:v>
                </c:pt>
                <c:pt idx="134">
                  <c:v>44041</c:v>
                </c:pt>
                <c:pt idx="135">
                  <c:v>44042</c:v>
                </c:pt>
                <c:pt idx="136">
                  <c:v>44043</c:v>
                </c:pt>
                <c:pt idx="137">
                  <c:v>44044</c:v>
                </c:pt>
                <c:pt idx="138">
                  <c:v>44045</c:v>
                </c:pt>
                <c:pt idx="139">
                  <c:v>44046</c:v>
                </c:pt>
                <c:pt idx="140">
                  <c:v>44047</c:v>
                </c:pt>
                <c:pt idx="141">
                  <c:v>44048</c:v>
                </c:pt>
                <c:pt idx="142">
                  <c:v>44049</c:v>
                </c:pt>
                <c:pt idx="143">
                  <c:v>44050</c:v>
                </c:pt>
                <c:pt idx="144">
                  <c:v>44051</c:v>
                </c:pt>
                <c:pt idx="145">
                  <c:v>44052</c:v>
                </c:pt>
                <c:pt idx="146">
                  <c:v>44053</c:v>
                </c:pt>
                <c:pt idx="147">
                  <c:v>44054</c:v>
                </c:pt>
                <c:pt idx="148">
                  <c:v>44055</c:v>
                </c:pt>
                <c:pt idx="149">
                  <c:v>44056</c:v>
                </c:pt>
                <c:pt idx="150">
                  <c:v>44057</c:v>
                </c:pt>
                <c:pt idx="151">
                  <c:v>44058</c:v>
                </c:pt>
                <c:pt idx="152">
                  <c:v>44059</c:v>
                </c:pt>
                <c:pt idx="153">
                  <c:v>44060</c:v>
                </c:pt>
                <c:pt idx="154">
                  <c:v>44061</c:v>
                </c:pt>
                <c:pt idx="155">
                  <c:v>44062</c:v>
                </c:pt>
                <c:pt idx="156">
                  <c:v>44063</c:v>
                </c:pt>
                <c:pt idx="157">
                  <c:v>44064</c:v>
                </c:pt>
                <c:pt idx="158">
                  <c:v>44065</c:v>
                </c:pt>
                <c:pt idx="159">
                  <c:v>44066</c:v>
                </c:pt>
                <c:pt idx="160">
                  <c:v>44067</c:v>
                </c:pt>
                <c:pt idx="161">
                  <c:v>44068</c:v>
                </c:pt>
                <c:pt idx="162">
                  <c:v>44069</c:v>
                </c:pt>
                <c:pt idx="163">
                  <c:v>44070</c:v>
                </c:pt>
                <c:pt idx="164">
                  <c:v>44071</c:v>
                </c:pt>
                <c:pt idx="165">
                  <c:v>44072</c:v>
                </c:pt>
                <c:pt idx="166">
                  <c:v>44073</c:v>
                </c:pt>
                <c:pt idx="167">
                  <c:v>44074</c:v>
                </c:pt>
                <c:pt idx="168">
                  <c:v>44075</c:v>
                </c:pt>
                <c:pt idx="169">
                  <c:v>44076</c:v>
                </c:pt>
                <c:pt idx="170">
                  <c:v>44077</c:v>
                </c:pt>
                <c:pt idx="171">
                  <c:v>44078</c:v>
                </c:pt>
                <c:pt idx="172">
                  <c:v>44079</c:v>
                </c:pt>
                <c:pt idx="173">
                  <c:v>44080</c:v>
                </c:pt>
                <c:pt idx="174">
                  <c:v>44081</c:v>
                </c:pt>
                <c:pt idx="175">
                  <c:v>44082</c:v>
                </c:pt>
                <c:pt idx="176">
                  <c:v>44083</c:v>
                </c:pt>
                <c:pt idx="177">
                  <c:v>44084</c:v>
                </c:pt>
                <c:pt idx="178">
                  <c:v>44085</c:v>
                </c:pt>
                <c:pt idx="179">
                  <c:v>44086</c:v>
                </c:pt>
                <c:pt idx="180">
                  <c:v>44087</c:v>
                </c:pt>
                <c:pt idx="181">
                  <c:v>44088</c:v>
                </c:pt>
                <c:pt idx="182">
                  <c:v>44089</c:v>
                </c:pt>
                <c:pt idx="183">
                  <c:v>44090</c:v>
                </c:pt>
                <c:pt idx="184">
                  <c:v>44091</c:v>
                </c:pt>
                <c:pt idx="185">
                  <c:v>44092</c:v>
                </c:pt>
                <c:pt idx="186">
                  <c:v>44093</c:v>
                </c:pt>
                <c:pt idx="187">
                  <c:v>44094</c:v>
                </c:pt>
                <c:pt idx="188">
                  <c:v>44095</c:v>
                </c:pt>
                <c:pt idx="189">
                  <c:v>44096</c:v>
                </c:pt>
                <c:pt idx="190">
                  <c:v>44097</c:v>
                </c:pt>
                <c:pt idx="191">
                  <c:v>44098</c:v>
                </c:pt>
                <c:pt idx="192">
                  <c:v>44099</c:v>
                </c:pt>
                <c:pt idx="193">
                  <c:v>44100</c:v>
                </c:pt>
                <c:pt idx="194">
                  <c:v>44101</c:v>
                </c:pt>
                <c:pt idx="195">
                  <c:v>44102</c:v>
                </c:pt>
                <c:pt idx="196">
                  <c:v>44103</c:v>
                </c:pt>
                <c:pt idx="197">
                  <c:v>44104</c:v>
                </c:pt>
                <c:pt idx="198">
                  <c:v>44105</c:v>
                </c:pt>
                <c:pt idx="199">
                  <c:v>44106</c:v>
                </c:pt>
                <c:pt idx="200">
                  <c:v>44107</c:v>
                </c:pt>
                <c:pt idx="201">
                  <c:v>44108</c:v>
                </c:pt>
                <c:pt idx="202">
                  <c:v>44109</c:v>
                </c:pt>
                <c:pt idx="203">
                  <c:v>44110</c:v>
                </c:pt>
                <c:pt idx="204">
                  <c:v>44111</c:v>
                </c:pt>
                <c:pt idx="205">
                  <c:v>44112</c:v>
                </c:pt>
                <c:pt idx="206">
                  <c:v>44113</c:v>
                </c:pt>
                <c:pt idx="207">
                  <c:v>44114</c:v>
                </c:pt>
                <c:pt idx="208">
                  <c:v>44115</c:v>
                </c:pt>
                <c:pt idx="209">
                  <c:v>44116</c:v>
                </c:pt>
                <c:pt idx="210">
                  <c:v>44117</c:v>
                </c:pt>
                <c:pt idx="211">
                  <c:v>44118</c:v>
                </c:pt>
                <c:pt idx="212">
                  <c:v>44119</c:v>
                </c:pt>
                <c:pt idx="213">
                  <c:v>44120</c:v>
                </c:pt>
                <c:pt idx="214">
                  <c:v>44121</c:v>
                </c:pt>
                <c:pt idx="215">
                  <c:v>44122</c:v>
                </c:pt>
                <c:pt idx="216">
                  <c:v>44123</c:v>
                </c:pt>
                <c:pt idx="217">
                  <c:v>44124</c:v>
                </c:pt>
                <c:pt idx="218">
                  <c:v>44125</c:v>
                </c:pt>
                <c:pt idx="219">
                  <c:v>44126</c:v>
                </c:pt>
                <c:pt idx="220">
                  <c:v>44127</c:v>
                </c:pt>
                <c:pt idx="221">
                  <c:v>44128</c:v>
                </c:pt>
                <c:pt idx="222">
                  <c:v>44129</c:v>
                </c:pt>
                <c:pt idx="223">
                  <c:v>44130</c:v>
                </c:pt>
                <c:pt idx="224">
                  <c:v>44131</c:v>
                </c:pt>
                <c:pt idx="225">
                  <c:v>44132</c:v>
                </c:pt>
                <c:pt idx="226">
                  <c:v>44133</c:v>
                </c:pt>
                <c:pt idx="227">
                  <c:v>44134</c:v>
                </c:pt>
                <c:pt idx="228">
                  <c:v>44135</c:v>
                </c:pt>
                <c:pt idx="229">
                  <c:v>44136</c:v>
                </c:pt>
                <c:pt idx="230">
                  <c:v>44137</c:v>
                </c:pt>
                <c:pt idx="231">
                  <c:v>44138</c:v>
                </c:pt>
                <c:pt idx="232">
                  <c:v>44139</c:v>
                </c:pt>
                <c:pt idx="233">
                  <c:v>44140</c:v>
                </c:pt>
                <c:pt idx="234">
                  <c:v>44141</c:v>
                </c:pt>
                <c:pt idx="235">
                  <c:v>44142</c:v>
                </c:pt>
                <c:pt idx="236">
                  <c:v>44143</c:v>
                </c:pt>
                <c:pt idx="237">
                  <c:v>44144</c:v>
                </c:pt>
                <c:pt idx="238">
                  <c:v>44145</c:v>
                </c:pt>
                <c:pt idx="239">
                  <c:v>44146</c:v>
                </c:pt>
                <c:pt idx="240">
                  <c:v>44147</c:v>
                </c:pt>
                <c:pt idx="241">
                  <c:v>44148</c:v>
                </c:pt>
                <c:pt idx="242">
                  <c:v>44149</c:v>
                </c:pt>
                <c:pt idx="243">
                  <c:v>44150</c:v>
                </c:pt>
                <c:pt idx="244">
                  <c:v>44151</c:v>
                </c:pt>
                <c:pt idx="245">
                  <c:v>44152</c:v>
                </c:pt>
                <c:pt idx="246">
                  <c:v>44153</c:v>
                </c:pt>
                <c:pt idx="247">
                  <c:v>44154</c:v>
                </c:pt>
                <c:pt idx="248">
                  <c:v>44155</c:v>
                </c:pt>
                <c:pt idx="249">
                  <c:v>44156</c:v>
                </c:pt>
                <c:pt idx="250">
                  <c:v>44157</c:v>
                </c:pt>
                <c:pt idx="251">
                  <c:v>44158</c:v>
                </c:pt>
                <c:pt idx="252">
                  <c:v>44159</c:v>
                </c:pt>
                <c:pt idx="253">
                  <c:v>44160</c:v>
                </c:pt>
                <c:pt idx="254">
                  <c:v>44161</c:v>
                </c:pt>
                <c:pt idx="255">
                  <c:v>44162</c:v>
                </c:pt>
                <c:pt idx="256">
                  <c:v>44163</c:v>
                </c:pt>
                <c:pt idx="257">
                  <c:v>44164</c:v>
                </c:pt>
                <c:pt idx="258">
                  <c:v>44165</c:v>
                </c:pt>
                <c:pt idx="259">
                  <c:v>44166</c:v>
                </c:pt>
                <c:pt idx="260">
                  <c:v>44167</c:v>
                </c:pt>
                <c:pt idx="261">
                  <c:v>44168</c:v>
                </c:pt>
                <c:pt idx="262">
                  <c:v>44169</c:v>
                </c:pt>
                <c:pt idx="263">
                  <c:v>44170</c:v>
                </c:pt>
                <c:pt idx="264">
                  <c:v>44171</c:v>
                </c:pt>
                <c:pt idx="265">
                  <c:v>44172</c:v>
                </c:pt>
                <c:pt idx="266">
                  <c:v>44173</c:v>
                </c:pt>
                <c:pt idx="267">
                  <c:v>44174</c:v>
                </c:pt>
                <c:pt idx="268">
                  <c:v>44175</c:v>
                </c:pt>
                <c:pt idx="269">
                  <c:v>44176</c:v>
                </c:pt>
                <c:pt idx="270">
                  <c:v>44177</c:v>
                </c:pt>
                <c:pt idx="271">
                  <c:v>44178</c:v>
                </c:pt>
                <c:pt idx="272">
                  <c:v>44179</c:v>
                </c:pt>
                <c:pt idx="273">
                  <c:v>44180</c:v>
                </c:pt>
                <c:pt idx="274">
                  <c:v>44181</c:v>
                </c:pt>
                <c:pt idx="275">
                  <c:v>44182</c:v>
                </c:pt>
                <c:pt idx="276">
                  <c:v>44183</c:v>
                </c:pt>
                <c:pt idx="277">
                  <c:v>44184</c:v>
                </c:pt>
                <c:pt idx="278">
                  <c:v>44185</c:v>
                </c:pt>
                <c:pt idx="279">
                  <c:v>44186</c:v>
                </c:pt>
                <c:pt idx="280">
                  <c:v>44187</c:v>
                </c:pt>
                <c:pt idx="281">
                  <c:v>44188</c:v>
                </c:pt>
                <c:pt idx="282">
                  <c:v>44189</c:v>
                </c:pt>
                <c:pt idx="283">
                  <c:v>44190</c:v>
                </c:pt>
                <c:pt idx="284">
                  <c:v>44191</c:v>
                </c:pt>
                <c:pt idx="285">
                  <c:v>44192</c:v>
                </c:pt>
                <c:pt idx="286">
                  <c:v>44193</c:v>
                </c:pt>
                <c:pt idx="287">
                  <c:v>44194</c:v>
                </c:pt>
                <c:pt idx="288">
                  <c:v>44195</c:v>
                </c:pt>
                <c:pt idx="289">
                  <c:v>44196</c:v>
                </c:pt>
                <c:pt idx="290">
                  <c:v>44197</c:v>
                </c:pt>
                <c:pt idx="291">
                  <c:v>44198</c:v>
                </c:pt>
                <c:pt idx="292">
                  <c:v>44199</c:v>
                </c:pt>
                <c:pt idx="293">
                  <c:v>44200</c:v>
                </c:pt>
                <c:pt idx="294">
                  <c:v>44201</c:v>
                </c:pt>
                <c:pt idx="295">
                  <c:v>44202</c:v>
                </c:pt>
                <c:pt idx="296">
                  <c:v>44203</c:v>
                </c:pt>
                <c:pt idx="297">
                  <c:v>44204</c:v>
                </c:pt>
                <c:pt idx="298">
                  <c:v>44205</c:v>
                </c:pt>
                <c:pt idx="299">
                  <c:v>44206</c:v>
                </c:pt>
                <c:pt idx="300">
                  <c:v>44207</c:v>
                </c:pt>
                <c:pt idx="301">
                  <c:v>44208</c:v>
                </c:pt>
                <c:pt idx="302">
                  <c:v>44209</c:v>
                </c:pt>
                <c:pt idx="303">
                  <c:v>44210</c:v>
                </c:pt>
                <c:pt idx="304">
                  <c:v>44211</c:v>
                </c:pt>
                <c:pt idx="305">
                  <c:v>44212</c:v>
                </c:pt>
                <c:pt idx="306">
                  <c:v>44213</c:v>
                </c:pt>
                <c:pt idx="307">
                  <c:v>44214</c:v>
                </c:pt>
                <c:pt idx="308">
                  <c:v>44215</c:v>
                </c:pt>
                <c:pt idx="309">
                  <c:v>44216</c:v>
                </c:pt>
                <c:pt idx="310">
                  <c:v>44217</c:v>
                </c:pt>
                <c:pt idx="311">
                  <c:v>44218</c:v>
                </c:pt>
                <c:pt idx="312">
                  <c:v>44219</c:v>
                </c:pt>
                <c:pt idx="313">
                  <c:v>44220</c:v>
                </c:pt>
                <c:pt idx="314">
                  <c:v>44221</c:v>
                </c:pt>
                <c:pt idx="315">
                  <c:v>44222</c:v>
                </c:pt>
                <c:pt idx="316">
                  <c:v>44223</c:v>
                </c:pt>
                <c:pt idx="317">
                  <c:v>44224</c:v>
                </c:pt>
                <c:pt idx="318">
                  <c:v>44225</c:v>
                </c:pt>
                <c:pt idx="319">
                  <c:v>44226</c:v>
                </c:pt>
                <c:pt idx="320">
                  <c:v>44227</c:v>
                </c:pt>
                <c:pt idx="321">
                  <c:v>44228</c:v>
                </c:pt>
                <c:pt idx="322">
                  <c:v>44229</c:v>
                </c:pt>
                <c:pt idx="323">
                  <c:v>44230</c:v>
                </c:pt>
                <c:pt idx="324">
                  <c:v>44231</c:v>
                </c:pt>
                <c:pt idx="325">
                  <c:v>44232</c:v>
                </c:pt>
                <c:pt idx="326">
                  <c:v>44233</c:v>
                </c:pt>
                <c:pt idx="327">
                  <c:v>44234</c:v>
                </c:pt>
                <c:pt idx="328">
                  <c:v>44235</c:v>
                </c:pt>
                <c:pt idx="329">
                  <c:v>44236</c:v>
                </c:pt>
                <c:pt idx="330">
                  <c:v>44237</c:v>
                </c:pt>
                <c:pt idx="331">
                  <c:v>44238</c:v>
                </c:pt>
                <c:pt idx="332">
                  <c:v>44239</c:v>
                </c:pt>
                <c:pt idx="333">
                  <c:v>44240</c:v>
                </c:pt>
                <c:pt idx="334">
                  <c:v>44241</c:v>
                </c:pt>
                <c:pt idx="335">
                  <c:v>44242</c:v>
                </c:pt>
                <c:pt idx="336">
                  <c:v>44243</c:v>
                </c:pt>
                <c:pt idx="337">
                  <c:v>44244</c:v>
                </c:pt>
                <c:pt idx="338">
                  <c:v>44245</c:v>
                </c:pt>
                <c:pt idx="339">
                  <c:v>44246</c:v>
                </c:pt>
                <c:pt idx="340">
                  <c:v>44247</c:v>
                </c:pt>
                <c:pt idx="341">
                  <c:v>44248</c:v>
                </c:pt>
                <c:pt idx="342">
                  <c:v>44249</c:v>
                </c:pt>
                <c:pt idx="343">
                  <c:v>44250</c:v>
                </c:pt>
                <c:pt idx="344">
                  <c:v>44251</c:v>
                </c:pt>
                <c:pt idx="345">
                  <c:v>44252</c:v>
                </c:pt>
                <c:pt idx="346">
                  <c:v>44253</c:v>
                </c:pt>
                <c:pt idx="347">
                  <c:v>44254</c:v>
                </c:pt>
                <c:pt idx="348">
                  <c:v>44255</c:v>
                </c:pt>
                <c:pt idx="349">
                  <c:v>44256</c:v>
                </c:pt>
                <c:pt idx="350">
                  <c:v>44257</c:v>
                </c:pt>
                <c:pt idx="351">
                  <c:v>44258</c:v>
                </c:pt>
                <c:pt idx="352">
                  <c:v>44259</c:v>
                </c:pt>
                <c:pt idx="353">
                  <c:v>44260</c:v>
                </c:pt>
                <c:pt idx="354">
                  <c:v>44261</c:v>
                </c:pt>
                <c:pt idx="355">
                  <c:v>44262</c:v>
                </c:pt>
                <c:pt idx="356">
                  <c:v>44263</c:v>
                </c:pt>
                <c:pt idx="357">
                  <c:v>44264</c:v>
                </c:pt>
                <c:pt idx="358">
                  <c:v>44265</c:v>
                </c:pt>
                <c:pt idx="359">
                  <c:v>44266</c:v>
                </c:pt>
                <c:pt idx="360">
                  <c:v>44267</c:v>
                </c:pt>
                <c:pt idx="361">
                  <c:v>44268</c:v>
                </c:pt>
                <c:pt idx="362">
                  <c:v>44269</c:v>
                </c:pt>
                <c:pt idx="363">
                  <c:v>44270</c:v>
                </c:pt>
                <c:pt idx="364">
                  <c:v>44271</c:v>
                </c:pt>
                <c:pt idx="365">
                  <c:v>44272</c:v>
                </c:pt>
                <c:pt idx="366">
                  <c:v>44273</c:v>
                </c:pt>
                <c:pt idx="367">
                  <c:v>44274</c:v>
                </c:pt>
                <c:pt idx="368">
                  <c:v>44275</c:v>
                </c:pt>
                <c:pt idx="369">
                  <c:v>44276</c:v>
                </c:pt>
                <c:pt idx="370">
                  <c:v>44277</c:v>
                </c:pt>
                <c:pt idx="371">
                  <c:v>44278</c:v>
                </c:pt>
                <c:pt idx="372">
                  <c:v>44279</c:v>
                </c:pt>
                <c:pt idx="373">
                  <c:v>44280</c:v>
                </c:pt>
                <c:pt idx="374">
                  <c:v>44281</c:v>
                </c:pt>
                <c:pt idx="375">
                  <c:v>44282</c:v>
                </c:pt>
                <c:pt idx="376">
                  <c:v>44283</c:v>
                </c:pt>
                <c:pt idx="377">
                  <c:v>44284</c:v>
                </c:pt>
                <c:pt idx="378">
                  <c:v>44285</c:v>
                </c:pt>
                <c:pt idx="379">
                  <c:v>44286</c:v>
                </c:pt>
                <c:pt idx="380">
                  <c:v>44287</c:v>
                </c:pt>
                <c:pt idx="381">
                  <c:v>44288</c:v>
                </c:pt>
                <c:pt idx="382">
                  <c:v>44289</c:v>
                </c:pt>
                <c:pt idx="383">
                  <c:v>44290</c:v>
                </c:pt>
                <c:pt idx="384">
                  <c:v>44291</c:v>
                </c:pt>
                <c:pt idx="385">
                  <c:v>44292</c:v>
                </c:pt>
                <c:pt idx="386">
                  <c:v>44293</c:v>
                </c:pt>
                <c:pt idx="387">
                  <c:v>44294</c:v>
                </c:pt>
                <c:pt idx="388">
                  <c:v>44297</c:v>
                </c:pt>
                <c:pt idx="389">
                  <c:v>44298</c:v>
                </c:pt>
                <c:pt idx="390">
                  <c:v>44299</c:v>
                </c:pt>
                <c:pt idx="391">
                  <c:v>44300</c:v>
                </c:pt>
                <c:pt idx="392">
                  <c:v>44301</c:v>
                </c:pt>
                <c:pt idx="393">
                  <c:v>44304</c:v>
                </c:pt>
                <c:pt idx="394">
                  <c:v>44305</c:v>
                </c:pt>
                <c:pt idx="395">
                  <c:v>44306</c:v>
                </c:pt>
                <c:pt idx="396">
                  <c:v>44307</c:v>
                </c:pt>
                <c:pt idx="397">
                  <c:v>44308</c:v>
                </c:pt>
                <c:pt idx="398">
                  <c:v>44309</c:v>
                </c:pt>
                <c:pt idx="399">
                  <c:v>44310</c:v>
                </c:pt>
                <c:pt idx="400">
                  <c:v>44311</c:v>
                </c:pt>
                <c:pt idx="401">
                  <c:v>44312</c:v>
                </c:pt>
                <c:pt idx="402">
                  <c:v>44313</c:v>
                </c:pt>
                <c:pt idx="403">
                  <c:v>44314</c:v>
                </c:pt>
                <c:pt idx="404">
                  <c:v>44315</c:v>
                </c:pt>
                <c:pt idx="405">
                  <c:v>44318</c:v>
                </c:pt>
                <c:pt idx="406">
                  <c:v>44319</c:v>
                </c:pt>
                <c:pt idx="407">
                  <c:v>44320</c:v>
                </c:pt>
                <c:pt idx="408">
                  <c:v>44321</c:v>
                </c:pt>
                <c:pt idx="409">
                  <c:v>44322</c:v>
                </c:pt>
                <c:pt idx="410">
                  <c:v>44325</c:v>
                </c:pt>
                <c:pt idx="411">
                  <c:v>44326</c:v>
                </c:pt>
                <c:pt idx="412">
                  <c:v>44327</c:v>
                </c:pt>
                <c:pt idx="413">
                  <c:v>44328</c:v>
                </c:pt>
                <c:pt idx="414">
                  <c:v>44329</c:v>
                </c:pt>
                <c:pt idx="415">
                  <c:v>44332</c:v>
                </c:pt>
                <c:pt idx="416">
                  <c:v>44333</c:v>
                </c:pt>
                <c:pt idx="417">
                  <c:v>44334</c:v>
                </c:pt>
                <c:pt idx="418">
                  <c:v>44335</c:v>
                </c:pt>
                <c:pt idx="419">
                  <c:v>44336</c:v>
                </c:pt>
                <c:pt idx="420">
                  <c:v>44339</c:v>
                </c:pt>
                <c:pt idx="421">
                  <c:v>44340</c:v>
                </c:pt>
                <c:pt idx="422">
                  <c:v>44341</c:v>
                </c:pt>
                <c:pt idx="423">
                  <c:v>44342</c:v>
                </c:pt>
                <c:pt idx="424">
                  <c:v>44343</c:v>
                </c:pt>
                <c:pt idx="425">
                  <c:v>44347</c:v>
                </c:pt>
                <c:pt idx="426">
                  <c:v>44348</c:v>
                </c:pt>
                <c:pt idx="427">
                  <c:v>44349</c:v>
                </c:pt>
                <c:pt idx="428">
                  <c:v>44350</c:v>
                </c:pt>
                <c:pt idx="429">
                  <c:v>44353</c:v>
                </c:pt>
                <c:pt idx="430">
                  <c:v>44354</c:v>
                </c:pt>
                <c:pt idx="431">
                  <c:v>44355</c:v>
                </c:pt>
                <c:pt idx="432">
                  <c:v>44356</c:v>
                </c:pt>
                <c:pt idx="433">
                  <c:v>44357</c:v>
                </c:pt>
                <c:pt idx="434">
                  <c:v>44360</c:v>
                </c:pt>
                <c:pt idx="435">
                  <c:v>44361</c:v>
                </c:pt>
                <c:pt idx="436">
                  <c:v>44362</c:v>
                </c:pt>
                <c:pt idx="437">
                  <c:v>44363</c:v>
                </c:pt>
                <c:pt idx="438">
                  <c:v>44364</c:v>
                </c:pt>
                <c:pt idx="439">
                  <c:v>44367</c:v>
                </c:pt>
                <c:pt idx="440">
                  <c:v>44368</c:v>
                </c:pt>
                <c:pt idx="441">
                  <c:v>44369</c:v>
                </c:pt>
                <c:pt idx="442">
                  <c:v>44370</c:v>
                </c:pt>
                <c:pt idx="443">
                  <c:v>44371</c:v>
                </c:pt>
                <c:pt idx="444">
                  <c:v>44374</c:v>
                </c:pt>
                <c:pt idx="445">
                  <c:v>44375</c:v>
                </c:pt>
                <c:pt idx="446">
                  <c:v>44376</c:v>
                </c:pt>
                <c:pt idx="447">
                  <c:v>44377</c:v>
                </c:pt>
                <c:pt idx="448">
                  <c:v>44378</c:v>
                </c:pt>
                <c:pt idx="449">
                  <c:v>44382</c:v>
                </c:pt>
                <c:pt idx="450">
                  <c:v>44383</c:v>
                </c:pt>
                <c:pt idx="451">
                  <c:v>44384</c:v>
                </c:pt>
                <c:pt idx="452">
                  <c:v>44385</c:v>
                </c:pt>
                <c:pt idx="453">
                  <c:v>44388</c:v>
                </c:pt>
                <c:pt idx="454">
                  <c:v>44389</c:v>
                </c:pt>
                <c:pt idx="455">
                  <c:v>44390</c:v>
                </c:pt>
                <c:pt idx="456">
                  <c:v>44391</c:v>
                </c:pt>
                <c:pt idx="457">
                  <c:v>44392</c:v>
                </c:pt>
                <c:pt idx="458">
                  <c:v>44395</c:v>
                </c:pt>
                <c:pt idx="459">
                  <c:v>44396</c:v>
                </c:pt>
                <c:pt idx="460">
                  <c:v>44397</c:v>
                </c:pt>
                <c:pt idx="461">
                  <c:v>44398</c:v>
                </c:pt>
                <c:pt idx="462">
                  <c:v>44399</c:v>
                </c:pt>
                <c:pt idx="463">
                  <c:v>44402</c:v>
                </c:pt>
                <c:pt idx="464">
                  <c:v>44403</c:v>
                </c:pt>
                <c:pt idx="465">
                  <c:v>44404</c:v>
                </c:pt>
                <c:pt idx="466">
                  <c:v>44405</c:v>
                </c:pt>
                <c:pt idx="467">
                  <c:v>44406</c:v>
                </c:pt>
                <c:pt idx="468">
                  <c:v>44409</c:v>
                </c:pt>
                <c:pt idx="469">
                  <c:v>44410</c:v>
                </c:pt>
                <c:pt idx="470">
                  <c:v>44411</c:v>
                </c:pt>
                <c:pt idx="471">
                  <c:v>44412</c:v>
                </c:pt>
                <c:pt idx="472">
                  <c:v>44413</c:v>
                </c:pt>
                <c:pt idx="473">
                  <c:v>44416</c:v>
                </c:pt>
                <c:pt idx="474">
                  <c:v>44417</c:v>
                </c:pt>
                <c:pt idx="475">
                  <c:v>44418</c:v>
                </c:pt>
                <c:pt idx="476">
                  <c:v>44419</c:v>
                </c:pt>
                <c:pt idx="477">
                  <c:v>44420</c:v>
                </c:pt>
                <c:pt idx="478">
                  <c:v>44423</c:v>
                </c:pt>
                <c:pt idx="479">
                  <c:v>44424</c:v>
                </c:pt>
                <c:pt idx="480">
                  <c:v>44425</c:v>
                </c:pt>
                <c:pt idx="481">
                  <c:v>44426</c:v>
                </c:pt>
                <c:pt idx="482">
                  <c:v>44427</c:v>
                </c:pt>
                <c:pt idx="483">
                  <c:v>44430</c:v>
                </c:pt>
                <c:pt idx="484">
                  <c:v>44431</c:v>
                </c:pt>
                <c:pt idx="485">
                  <c:v>44432</c:v>
                </c:pt>
                <c:pt idx="486">
                  <c:v>44433</c:v>
                </c:pt>
                <c:pt idx="487">
                  <c:v>44434</c:v>
                </c:pt>
                <c:pt idx="488">
                  <c:v>44437</c:v>
                </c:pt>
                <c:pt idx="489">
                  <c:v>44438</c:v>
                </c:pt>
                <c:pt idx="490">
                  <c:v>44439</c:v>
                </c:pt>
                <c:pt idx="491">
                  <c:v>44440</c:v>
                </c:pt>
                <c:pt idx="492">
                  <c:v>44441</c:v>
                </c:pt>
                <c:pt idx="493">
                  <c:v>44445</c:v>
                </c:pt>
                <c:pt idx="494">
                  <c:v>44446</c:v>
                </c:pt>
                <c:pt idx="495">
                  <c:v>44447</c:v>
                </c:pt>
                <c:pt idx="496">
                  <c:v>44448</c:v>
                </c:pt>
                <c:pt idx="497">
                  <c:v>44451</c:v>
                </c:pt>
                <c:pt idx="498">
                  <c:v>44452</c:v>
                </c:pt>
                <c:pt idx="499">
                  <c:v>44453</c:v>
                </c:pt>
                <c:pt idx="500">
                  <c:v>44454</c:v>
                </c:pt>
                <c:pt idx="501">
                  <c:v>44455</c:v>
                </c:pt>
                <c:pt idx="502">
                  <c:v>44458</c:v>
                </c:pt>
                <c:pt idx="503">
                  <c:v>44459</c:v>
                </c:pt>
                <c:pt idx="504">
                  <c:v>44460</c:v>
                </c:pt>
                <c:pt idx="505">
                  <c:v>44461</c:v>
                </c:pt>
                <c:pt idx="506">
                  <c:v>44462</c:v>
                </c:pt>
                <c:pt idx="507">
                  <c:v>44465</c:v>
                </c:pt>
                <c:pt idx="508">
                  <c:v>44466</c:v>
                </c:pt>
                <c:pt idx="509">
                  <c:v>44467</c:v>
                </c:pt>
                <c:pt idx="510">
                  <c:v>44468</c:v>
                </c:pt>
                <c:pt idx="511">
                  <c:v>44469</c:v>
                </c:pt>
                <c:pt idx="512">
                  <c:v>44472</c:v>
                </c:pt>
                <c:pt idx="513">
                  <c:v>44473</c:v>
                </c:pt>
                <c:pt idx="514">
                  <c:v>44475</c:v>
                </c:pt>
                <c:pt idx="515">
                  <c:v>44476</c:v>
                </c:pt>
                <c:pt idx="516">
                  <c:v>44480</c:v>
                </c:pt>
                <c:pt idx="517">
                  <c:v>44481</c:v>
                </c:pt>
                <c:pt idx="518">
                  <c:v>44482</c:v>
                </c:pt>
                <c:pt idx="519">
                  <c:v>44483</c:v>
                </c:pt>
                <c:pt idx="520">
                  <c:v>44486</c:v>
                </c:pt>
                <c:pt idx="521">
                  <c:v>44487</c:v>
                </c:pt>
                <c:pt idx="522">
                  <c:v>44488</c:v>
                </c:pt>
                <c:pt idx="523">
                  <c:v>44489</c:v>
                </c:pt>
                <c:pt idx="524">
                  <c:v>44490</c:v>
                </c:pt>
                <c:pt idx="525">
                  <c:v>44493</c:v>
                </c:pt>
                <c:pt idx="526">
                  <c:v>44494</c:v>
                </c:pt>
                <c:pt idx="527">
                  <c:v>44495</c:v>
                </c:pt>
                <c:pt idx="528">
                  <c:v>44496</c:v>
                </c:pt>
                <c:pt idx="529">
                  <c:v>44497</c:v>
                </c:pt>
                <c:pt idx="530">
                  <c:v>44500</c:v>
                </c:pt>
                <c:pt idx="531">
                  <c:v>44501</c:v>
                </c:pt>
                <c:pt idx="532">
                  <c:v>44502</c:v>
                </c:pt>
                <c:pt idx="533">
                  <c:v>44503</c:v>
                </c:pt>
                <c:pt idx="534">
                  <c:v>44504</c:v>
                </c:pt>
                <c:pt idx="535">
                  <c:v>44507</c:v>
                </c:pt>
                <c:pt idx="536">
                  <c:v>44508</c:v>
                </c:pt>
                <c:pt idx="537">
                  <c:v>44509</c:v>
                </c:pt>
                <c:pt idx="538">
                  <c:v>44511</c:v>
                </c:pt>
                <c:pt idx="539">
                  <c:v>44514</c:v>
                </c:pt>
                <c:pt idx="540">
                  <c:v>44515</c:v>
                </c:pt>
                <c:pt idx="541">
                  <c:v>44516</c:v>
                </c:pt>
                <c:pt idx="542">
                  <c:v>44517</c:v>
                </c:pt>
                <c:pt idx="543">
                  <c:v>44518</c:v>
                </c:pt>
                <c:pt idx="544">
                  <c:v>44521</c:v>
                </c:pt>
                <c:pt idx="545">
                  <c:v>44522</c:v>
                </c:pt>
                <c:pt idx="546">
                  <c:v>44523</c:v>
                </c:pt>
                <c:pt idx="547">
                  <c:v>44528</c:v>
                </c:pt>
                <c:pt idx="548">
                  <c:v>44529</c:v>
                </c:pt>
              </c:numCache>
            </c:numRef>
          </c:cat>
          <c:val>
            <c:numRef>
              <c:f>Data2!$L$2:$L$633</c:f>
              <c:numCache>
                <c:formatCode>0.00%</c:formatCode>
                <c:ptCount val="549"/>
                <c:pt idx="0">
                  <c:v>1.6535433070866142E-2</c:v>
                </c:pt>
                <c:pt idx="1">
                  <c:v>1.4084507042253521E-2</c:v>
                </c:pt>
                <c:pt idx="2">
                  <c:v>1.1170688114387846E-2</c:v>
                </c:pt>
                <c:pt idx="3">
                  <c:v>1.1051829268292682E-2</c:v>
                </c:pt>
                <c:pt idx="4">
                  <c:v>9.2514718250630776E-3</c:v>
                </c:pt>
                <c:pt idx="5">
                  <c:v>1.027077497665733E-2</c:v>
                </c:pt>
                <c:pt idx="6">
                  <c:v>9.9937539038101181E-3</c:v>
                </c:pt>
                <c:pt idx="7">
                  <c:v>1.2437311935807422E-2</c:v>
                </c:pt>
                <c:pt idx="8">
                  <c:v>1.5033190160093713E-2</c:v>
                </c:pt>
                <c:pt idx="9">
                  <c:v>1.5444015444015444E-2</c:v>
                </c:pt>
                <c:pt idx="10">
                  <c:v>1.7669699090272918E-2</c:v>
                </c:pt>
                <c:pt idx="11">
                  <c:v>2.6556612237574016E-2</c:v>
                </c:pt>
                <c:pt idx="12">
                  <c:v>2.436269764440142E-2</c:v>
                </c:pt>
                <c:pt idx="13">
                  <c:v>2.9691006387018815E-2</c:v>
                </c:pt>
                <c:pt idx="14">
                  <c:v>3.1568877551020405E-2</c:v>
                </c:pt>
                <c:pt idx="15">
                  <c:v>3.3604251328540169E-2</c:v>
                </c:pt>
                <c:pt idx="16">
                  <c:v>4.0366677388227724E-2</c:v>
                </c:pt>
                <c:pt idx="17">
                  <c:v>4.2617717478052673E-2</c:v>
                </c:pt>
                <c:pt idx="18">
                  <c:v>4.8678943154523618E-2</c:v>
                </c:pt>
                <c:pt idx="19">
                  <c:v>5.7255170056400614E-2</c:v>
                </c:pt>
                <c:pt idx="20">
                  <c:v>4.8636420761593566E-2</c:v>
                </c:pt>
                <c:pt idx="21">
                  <c:v>4.3557754355775434E-2</c:v>
                </c:pt>
                <c:pt idx="22">
                  <c:v>5.3192670738478623E-2</c:v>
                </c:pt>
                <c:pt idx="23">
                  <c:v>5.1245406288280934E-2</c:v>
                </c:pt>
                <c:pt idx="24">
                  <c:v>5.6006881391570298E-2</c:v>
                </c:pt>
                <c:pt idx="25">
                  <c:v>5.1979766265480551E-2</c:v>
                </c:pt>
                <c:pt idx="26">
                  <c:v>5.3186109238031021E-2</c:v>
                </c:pt>
                <c:pt idx="27">
                  <c:v>5.4574215660427104E-2</c:v>
                </c:pt>
                <c:pt idx="28">
                  <c:v>6.4958107442089699E-2</c:v>
                </c:pt>
                <c:pt idx="29">
                  <c:v>5.7802923149457806E-2</c:v>
                </c:pt>
                <c:pt idx="30">
                  <c:v>6.4566600604985924E-2</c:v>
                </c:pt>
                <c:pt idx="31">
                  <c:v>6.5751054396020331E-2</c:v>
                </c:pt>
                <c:pt idx="32">
                  <c:v>7.2812683499706404E-2</c:v>
                </c:pt>
                <c:pt idx="33">
                  <c:v>7.858942065491184E-2</c:v>
                </c:pt>
                <c:pt idx="34">
                  <c:v>9.1925846483836365E-2</c:v>
                </c:pt>
                <c:pt idx="35">
                  <c:v>9.2262343404568903E-2</c:v>
                </c:pt>
                <c:pt idx="36">
                  <c:v>8.2845396785847764E-2</c:v>
                </c:pt>
                <c:pt idx="37">
                  <c:v>9.2625669813727995E-2</c:v>
                </c:pt>
                <c:pt idx="38">
                  <c:v>6.4761904761904757E-2</c:v>
                </c:pt>
                <c:pt idx="39">
                  <c:v>5.095301000188715E-2</c:v>
                </c:pt>
                <c:pt idx="40">
                  <c:v>5.0400514529614686E-2</c:v>
                </c:pt>
                <c:pt idx="41">
                  <c:v>4.5010984519491135E-2</c:v>
                </c:pt>
                <c:pt idx="42">
                  <c:v>4.2498004788507585E-2</c:v>
                </c:pt>
                <c:pt idx="43">
                  <c:v>4.3224075138968754E-2</c:v>
                </c:pt>
                <c:pt idx="44">
                  <c:v>4.2007294679914479E-2</c:v>
                </c:pt>
                <c:pt idx="45">
                  <c:v>4.8437059983103353E-2</c:v>
                </c:pt>
                <c:pt idx="46">
                  <c:v>5.059159526723786E-2</c:v>
                </c:pt>
                <c:pt idx="47">
                  <c:v>5.0544580131076433E-2</c:v>
                </c:pt>
                <c:pt idx="48">
                  <c:v>5.2616796180132944E-2</c:v>
                </c:pt>
                <c:pt idx="49">
                  <c:v>5.2711960553301046E-2</c:v>
                </c:pt>
                <c:pt idx="50">
                  <c:v>5.4124430391518645E-2</c:v>
                </c:pt>
                <c:pt idx="51">
                  <c:v>5.2381183552599637E-2</c:v>
                </c:pt>
                <c:pt idx="52">
                  <c:v>5.1126966876151772E-2</c:v>
                </c:pt>
                <c:pt idx="53">
                  <c:v>5.2384393063583813E-2</c:v>
                </c:pt>
                <c:pt idx="54">
                  <c:v>4.7311049798724504E-2</c:v>
                </c:pt>
                <c:pt idx="55">
                  <c:v>4.1311528893601401E-2</c:v>
                </c:pt>
                <c:pt idx="56">
                  <c:v>4.1515018197816264E-2</c:v>
                </c:pt>
                <c:pt idx="57">
                  <c:v>3.8816003469586899E-2</c:v>
                </c:pt>
                <c:pt idx="58">
                  <c:v>3.6053896038439566E-2</c:v>
                </c:pt>
                <c:pt idx="59">
                  <c:v>3.2577492500725738E-2</c:v>
                </c:pt>
                <c:pt idx="60">
                  <c:v>3.1267783749604802E-2</c:v>
                </c:pt>
                <c:pt idx="61">
                  <c:v>3.3453293694257549E-2</c:v>
                </c:pt>
                <c:pt idx="62">
                  <c:v>3.4467280130815355E-2</c:v>
                </c:pt>
                <c:pt idx="63">
                  <c:v>3.2108774057642592E-2</c:v>
                </c:pt>
                <c:pt idx="64">
                  <c:v>3.0856423173803528E-2</c:v>
                </c:pt>
                <c:pt idx="65">
                  <c:v>2.9474530665264589E-2</c:v>
                </c:pt>
                <c:pt idx="66">
                  <c:v>2.9216667671711993E-2</c:v>
                </c:pt>
                <c:pt idx="67">
                  <c:v>2.8386145910095799E-2</c:v>
                </c:pt>
                <c:pt idx="68">
                  <c:v>2.6861611696701801E-2</c:v>
                </c:pt>
                <c:pt idx="69">
                  <c:v>2.8723313041241531E-2</c:v>
                </c:pt>
                <c:pt idx="70">
                  <c:v>2.7552439448371768E-2</c:v>
                </c:pt>
                <c:pt idx="71">
                  <c:v>2.8263227672652765E-2</c:v>
                </c:pt>
                <c:pt idx="72">
                  <c:v>2.9038168887232523E-2</c:v>
                </c:pt>
                <c:pt idx="73">
                  <c:v>2.8982681872827112E-2</c:v>
                </c:pt>
                <c:pt idx="74">
                  <c:v>2.9051476002409801E-2</c:v>
                </c:pt>
                <c:pt idx="75">
                  <c:v>2.7108335240835814E-2</c:v>
                </c:pt>
                <c:pt idx="76">
                  <c:v>2.3786748294113896E-2</c:v>
                </c:pt>
                <c:pt idx="77">
                  <c:v>2.4984667032505892E-2</c:v>
                </c:pt>
                <c:pt idx="78">
                  <c:v>2.8468617647995416E-2</c:v>
                </c:pt>
                <c:pt idx="79">
                  <c:v>2.6753953307625623E-2</c:v>
                </c:pt>
                <c:pt idx="80">
                  <c:v>2.9024055183702102E-2</c:v>
                </c:pt>
                <c:pt idx="81">
                  <c:v>3.2408807278924652E-2</c:v>
                </c:pt>
                <c:pt idx="82">
                  <c:v>3.3890489913544666E-2</c:v>
                </c:pt>
                <c:pt idx="83">
                  <c:v>3.5978257743521903E-2</c:v>
                </c:pt>
                <c:pt idx="84">
                  <c:v>3.5364008294569302E-2</c:v>
                </c:pt>
                <c:pt idx="85">
                  <c:v>3.1045376220562894E-2</c:v>
                </c:pt>
                <c:pt idx="86">
                  <c:v>3.3874880992598506E-2</c:v>
                </c:pt>
                <c:pt idx="87">
                  <c:v>3.0492407088729887E-2</c:v>
                </c:pt>
                <c:pt idx="88">
                  <c:v>2.7868424487664797E-2</c:v>
                </c:pt>
                <c:pt idx="89">
                  <c:v>2.7506952122491372E-2</c:v>
                </c:pt>
                <c:pt idx="90">
                  <c:v>2.6732673267326732E-2</c:v>
                </c:pt>
                <c:pt idx="91">
                  <c:v>2.6888736263736265E-2</c:v>
                </c:pt>
                <c:pt idx="92">
                  <c:v>2.7696012844527697E-2</c:v>
                </c:pt>
                <c:pt idx="93">
                  <c:v>2.6862228081740276E-2</c:v>
                </c:pt>
                <c:pt idx="94">
                  <c:v>2.68305171530978E-2</c:v>
                </c:pt>
                <c:pt idx="95">
                  <c:v>2.5035814175591788E-2</c:v>
                </c:pt>
                <c:pt idx="96">
                  <c:v>2.729143474007354E-2</c:v>
                </c:pt>
                <c:pt idx="97">
                  <c:v>2.8287307666465096E-2</c:v>
                </c:pt>
                <c:pt idx="98">
                  <c:v>2.8154534903001162E-2</c:v>
                </c:pt>
                <c:pt idx="99">
                  <c:v>2.9642974123812643E-2</c:v>
                </c:pt>
                <c:pt idx="100">
                  <c:v>2.8719572776949826E-2</c:v>
                </c:pt>
                <c:pt idx="101">
                  <c:v>3.0120307290911728E-2</c:v>
                </c:pt>
                <c:pt idx="102">
                  <c:v>3.1857031857031856E-2</c:v>
                </c:pt>
                <c:pt idx="103">
                  <c:v>3.4642503350620593E-2</c:v>
                </c:pt>
                <c:pt idx="104">
                  <c:v>3.3070154451444823E-2</c:v>
                </c:pt>
                <c:pt idx="105">
                  <c:v>3.2489153465846028E-2</c:v>
                </c:pt>
                <c:pt idx="106">
                  <c:v>3.1094113734619223E-2</c:v>
                </c:pt>
                <c:pt idx="107">
                  <c:v>3.065188892861399E-2</c:v>
                </c:pt>
                <c:pt idx="108">
                  <c:v>3.164391069173398E-2</c:v>
                </c:pt>
                <c:pt idx="109">
                  <c:v>3.201048296518158E-2</c:v>
                </c:pt>
                <c:pt idx="110">
                  <c:v>2.9272841533377933E-2</c:v>
                </c:pt>
                <c:pt idx="111">
                  <c:v>3.2881879743671315E-2</c:v>
                </c:pt>
                <c:pt idx="112">
                  <c:v>3.5865475070555035E-2</c:v>
                </c:pt>
                <c:pt idx="113">
                  <c:v>3.8479335622610265E-2</c:v>
                </c:pt>
                <c:pt idx="114">
                  <c:v>4.3934690993514526E-2</c:v>
                </c:pt>
                <c:pt idx="115">
                  <c:v>4.4108653552135356E-2</c:v>
                </c:pt>
                <c:pt idx="116">
                  <c:v>4.4096799064839459E-2</c:v>
                </c:pt>
                <c:pt idx="117">
                  <c:v>4.4454843238184369E-2</c:v>
                </c:pt>
                <c:pt idx="118">
                  <c:v>4.0920952358958963E-2</c:v>
                </c:pt>
                <c:pt idx="119">
                  <c:v>4.0439759718916467E-2</c:v>
                </c:pt>
                <c:pt idx="120">
                  <c:v>3.9920471807702619E-2</c:v>
                </c:pt>
                <c:pt idx="121">
                  <c:v>3.8547698550234585E-2</c:v>
                </c:pt>
                <c:pt idx="122">
                  <c:v>3.9737191231284351E-2</c:v>
                </c:pt>
                <c:pt idx="123">
                  <c:v>3.9144446497115994E-2</c:v>
                </c:pt>
                <c:pt idx="124">
                  <c:v>3.9330795431777199E-2</c:v>
                </c:pt>
                <c:pt idx="125">
                  <c:v>3.8204412285186208E-2</c:v>
                </c:pt>
                <c:pt idx="126">
                  <c:v>3.6899236699781367E-2</c:v>
                </c:pt>
                <c:pt idx="127">
                  <c:v>3.8874332848131972E-2</c:v>
                </c:pt>
                <c:pt idx="128">
                  <c:v>3.7971296986374671E-2</c:v>
                </c:pt>
                <c:pt idx="129">
                  <c:v>3.7767872130107988E-2</c:v>
                </c:pt>
                <c:pt idx="130">
                  <c:v>3.8181508727472155E-2</c:v>
                </c:pt>
                <c:pt idx="131">
                  <c:v>3.9643747222812539E-2</c:v>
                </c:pt>
                <c:pt idx="132">
                  <c:v>4.0211249830106981E-2</c:v>
                </c:pt>
                <c:pt idx="133">
                  <c:v>4.3650869390949171E-2</c:v>
                </c:pt>
                <c:pt idx="134">
                  <c:v>4.1104804598532232E-2</c:v>
                </c:pt>
                <c:pt idx="135">
                  <c:v>4.1753351303435424E-2</c:v>
                </c:pt>
                <c:pt idx="136">
                  <c:v>4.0712142282075682E-2</c:v>
                </c:pt>
                <c:pt idx="137">
                  <c:v>4.0219551433708714E-2</c:v>
                </c:pt>
                <c:pt idx="138">
                  <c:v>3.7560090533285947E-2</c:v>
                </c:pt>
                <c:pt idx="139">
                  <c:v>3.6873073690109275E-2</c:v>
                </c:pt>
                <c:pt idx="140">
                  <c:v>3.3278822567457074E-2</c:v>
                </c:pt>
                <c:pt idx="141">
                  <c:v>2.87000667012525E-2</c:v>
                </c:pt>
                <c:pt idx="142">
                  <c:v>2.7084872246529158E-2</c:v>
                </c:pt>
                <c:pt idx="143">
                  <c:v>2.625841311972699E-2</c:v>
                </c:pt>
                <c:pt idx="144">
                  <c:v>2.4889683089602859E-2</c:v>
                </c:pt>
                <c:pt idx="145">
                  <c:v>2.4316949964971794E-2</c:v>
                </c:pt>
                <c:pt idx="146">
                  <c:v>2.4337692509461537E-2</c:v>
                </c:pt>
                <c:pt idx="147">
                  <c:v>2.380995524308261E-2</c:v>
                </c:pt>
                <c:pt idx="148">
                  <c:v>2.6316852480206817E-2</c:v>
                </c:pt>
                <c:pt idx="149">
                  <c:v>2.6362965306337655E-2</c:v>
                </c:pt>
                <c:pt idx="150">
                  <c:v>2.6328916263636166E-2</c:v>
                </c:pt>
                <c:pt idx="151">
                  <c:v>2.5872521001125835E-2</c:v>
                </c:pt>
                <c:pt idx="152">
                  <c:v>2.6282576445320283E-2</c:v>
                </c:pt>
                <c:pt idx="153">
                  <c:v>2.5450565826852328E-2</c:v>
                </c:pt>
                <c:pt idx="154">
                  <c:v>2.3916834643172603E-2</c:v>
                </c:pt>
                <c:pt idx="155">
                  <c:v>2.1912164060305273E-2</c:v>
                </c:pt>
                <c:pt idx="156">
                  <c:v>2.1363802894302987E-2</c:v>
                </c:pt>
                <c:pt idx="157">
                  <c:v>2.1744524394920261E-2</c:v>
                </c:pt>
                <c:pt idx="158">
                  <c:v>2.0364602617994904E-2</c:v>
                </c:pt>
                <c:pt idx="159">
                  <c:v>2.1263023601956199E-2</c:v>
                </c:pt>
                <c:pt idx="160">
                  <c:v>2.0276232889363185E-2</c:v>
                </c:pt>
                <c:pt idx="161">
                  <c:v>2.0771258922638314E-2</c:v>
                </c:pt>
                <c:pt idx="162">
                  <c:v>2.0976872778338526E-2</c:v>
                </c:pt>
                <c:pt idx="163">
                  <c:v>2.1498086386003281E-2</c:v>
                </c:pt>
                <c:pt idx="164">
                  <c:v>2.1277062930920909E-2</c:v>
                </c:pt>
                <c:pt idx="165">
                  <c:v>2.2376069183876E-2</c:v>
                </c:pt>
                <c:pt idx="166">
                  <c:v>2.1790502723812839E-2</c:v>
                </c:pt>
                <c:pt idx="167">
                  <c:v>2.3569739324529004E-2</c:v>
                </c:pt>
                <c:pt idx="168">
                  <c:v>2.3817872845467051E-2</c:v>
                </c:pt>
                <c:pt idx="169">
                  <c:v>2.5155009246165559E-2</c:v>
                </c:pt>
                <c:pt idx="170">
                  <c:v>2.3952747761234655E-2</c:v>
                </c:pt>
                <c:pt idx="171">
                  <c:v>2.4485314301399944E-2</c:v>
                </c:pt>
                <c:pt idx="172">
                  <c:v>2.4736100325020854E-2</c:v>
                </c:pt>
                <c:pt idx="173">
                  <c:v>2.4653574768341409E-2</c:v>
                </c:pt>
                <c:pt idx="174">
                  <c:v>2.3608285820703092E-2</c:v>
                </c:pt>
                <c:pt idx="175">
                  <c:v>2.3041340587088704E-2</c:v>
                </c:pt>
                <c:pt idx="176">
                  <c:v>2.1036354087646612E-2</c:v>
                </c:pt>
                <c:pt idx="177">
                  <c:v>2.04094331404393E-2</c:v>
                </c:pt>
                <c:pt idx="178">
                  <c:v>2.0428434261497201E-2</c:v>
                </c:pt>
                <c:pt idx="179">
                  <c:v>2.2028927547823769E-2</c:v>
                </c:pt>
                <c:pt idx="180">
                  <c:v>2.0808581418242302E-2</c:v>
                </c:pt>
                <c:pt idx="181">
                  <c:v>2.0888562394199752E-2</c:v>
                </c:pt>
                <c:pt idx="182">
                  <c:v>2.2249139359938799E-2</c:v>
                </c:pt>
                <c:pt idx="183">
                  <c:v>2.2956500216570756E-2</c:v>
                </c:pt>
                <c:pt idx="184">
                  <c:v>2.253710020700312E-2</c:v>
                </c:pt>
                <c:pt idx="185">
                  <c:v>2.0173967721651646E-2</c:v>
                </c:pt>
                <c:pt idx="186">
                  <c:v>2.0224603602909053E-2</c:v>
                </c:pt>
                <c:pt idx="187">
                  <c:v>2.117652913950132E-2</c:v>
                </c:pt>
                <c:pt idx="188">
                  <c:v>2.057654575640187E-2</c:v>
                </c:pt>
                <c:pt idx="189">
                  <c:v>2.0991413738019171E-2</c:v>
                </c:pt>
                <c:pt idx="190">
                  <c:v>2.1494446648155495E-2</c:v>
                </c:pt>
                <c:pt idx="191">
                  <c:v>2.3069794664195484E-2</c:v>
                </c:pt>
                <c:pt idx="192">
                  <c:v>2.5493707406854697E-2</c:v>
                </c:pt>
                <c:pt idx="193">
                  <c:v>2.673658467760899E-2</c:v>
                </c:pt>
                <c:pt idx="194">
                  <c:v>2.7777123890680541E-2</c:v>
                </c:pt>
                <c:pt idx="195">
                  <c:v>2.9813810982795192E-2</c:v>
                </c:pt>
                <c:pt idx="196">
                  <c:v>3.0404932044276307E-2</c:v>
                </c:pt>
                <c:pt idx="197">
                  <c:v>3.2047825577306295E-2</c:v>
                </c:pt>
                <c:pt idx="198">
                  <c:v>3.3988216792244674E-2</c:v>
                </c:pt>
                <c:pt idx="199">
                  <c:v>3.34061744467175E-2</c:v>
                </c:pt>
                <c:pt idx="200">
                  <c:v>3.6099446459247946E-2</c:v>
                </c:pt>
                <c:pt idx="201">
                  <c:v>3.8580877931449188E-2</c:v>
                </c:pt>
                <c:pt idx="202">
                  <c:v>3.8318941242725738E-2</c:v>
                </c:pt>
                <c:pt idx="203">
                  <c:v>3.6526136036016059E-2</c:v>
                </c:pt>
                <c:pt idx="204">
                  <c:v>3.8957081918690691E-2</c:v>
                </c:pt>
                <c:pt idx="205">
                  <c:v>4.3714737079665993E-2</c:v>
                </c:pt>
                <c:pt idx="206">
                  <c:v>4.5987356220914918E-2</c:v>
                </c:pt>
                <c:pt idx="207">
                  <c:v>5.0188121472722384E-2</c:v>
                </c:pt>
                <c:pt idx="208">
                  <c:v>5.0394682176983799E-2</c:v>
                </c:pt>
                <c:pt idx="209">
                  <c:v>5.0700008092579102E-2</c:v>
                </c:pt>
                <c:pt idx="210">
                  <c:v>5.6468640033119438E-2</c:v>
                </c:pt>
                <c:pt idx="211">
                  <c:v>5.4935894891438096E-2</c:v>
                </c:pt>
                <c:pt idx="212">
                  <c:v>5.4366039843604545E-2</c:v>
                </c:pt>
                <c:pt idx="213">
                  <c:v>6.0140227213077872E-2</c:v>
                </c:pt>
                <c:pt idx="214">
                  <c:v>6.3610078479966956E-2</c:v>
                </c:pt>
                <c:pt idx="215">
                  <c:v>6.3931113258940339E-2</c:v>
                </c:pt>
                <c:pt idx="216">
                  <c:v>6.6698053986189582E-2</c:v>
                </c:pt>
                <c:pt idx="217">
                  <c:v>6.8153698102832005E-2</c:v>
                </c:pt>
                <c:pt idx="218">
                  <c:v>7.1366818667254334E-2</c:v>
                </c:pt>
                <c:pt idx="219">
                  <c:v>7.573699225648689E-2</c:v>
                </c:pt>
                <c:pt idx="220">
                  <c:v>7.2497478772894364E-2</c:v>
                </c:pt>
                <c:pt idx="221">
                  <c:v>6.9993529346779673E-2</c:v>
                </c:pt>
                <c:pt idx="222">
                  <c:v>7.6150789181535894E-2</c:v>
                </c:pt>
                <c:pt idx="223">
                  <c:v>8.0219021619755873E-2</c:v>
                </c:pt>
                <c:pt idx="224">
                  <c:v>8.3970428285439561E-2</c:v>
                </c:pt>
                <c:pt idx="225">
                  <c:v>9.0560768353115481E-2</c:v>
                </c:pt>
                <c:pt idx="226">
                  <c:v>8.1965648854961826E-2</c:v>
                </c:pt>
                <c:pt idx="227">
                  <c:v>8.704966224668502E-2</c:v>
                </c:pt>
                <c:pt idx="228">
                  <c:v>9.2884232178440579E-2</c:v>
                </c:pt>
                <c:pt idx="229">
                  <c:v>8.7505372578360052E-2</c:v>
                </c:pt>
                <c:pt idx="230">
                  <c:v>8.6154237719521506E-2</c:v>
                </c:pt>
                <c:pt idx="231">
                  <c:v>8.4772633729172694E-2</c:v>
                </c:pt>
                <c:pt idx="232">
                  <c:v>8.4745292698483132E-2</c:v>
                </c:pt>
                <c:pt idx="233">
                  <c:v>8.4239165809651503E-2</c:v>
                </c:pt>
                <c:pt idx="234">
                  <c:v>8.193519635086248E-2</c:v>
                </c:pt>
                <c:pt idx="235">
                  <c:v>8.5836006942618212E-2</c:v>
                </c:pt>
                <c:pt idx="236">
                  <c:v>9.2621563397620024E-2</c:v>
                </c:pt>
                <c:pt idx="237">
                  <c:v>9.6187521889227995E-2</c:v>
                </c:pt>
                <c:pt idx="238">
                  <c:v>0.10528806794924274</c:v>
                </c:pt>
                <c:pt idx="239">
                  <c:v>0.10502369191709714</c:v>
                </c:pt>
                <c:pt idx="240">
                  <c:v>0.12174416361180783</c:v>
                </c:pt>
                <c:pt idx="241">
                  <c:v>0.13082314325302338</c:v>
                </c:pt>
                <c:pt idx="242">
                  <c:v>0.11553342408827112</c:v>
                </c:pt>
                <c:pt idx="243">
                  <c:v>0.11408675744640259</c:v>
                </c:pt>
                <c:pt idx="244">
                  <c:v>0.11105852844787809</c:v>
                </c:pt>
                <c:pt idx="245">
                  <c:v>0.10170948649274213</c:v>
                </c:pt>
                <c:pt idx="246">
                  <c:v>0.11133213977852928</c:v>
                </c:pt>
                <c:pt idx="247">
                  <c:v>0.12399338471349973</c:v>
                </c:pt>
                <c:pt idx="248">
                  <c:v>0.14830194111328882</c:v>
                </c:pt>
                <c:pt idx="249">
                  <c:v>0.17751971594970528</c:v>
                </c:pt>
                <c:pt idx="250">
                  <c:v>0.19530464748958981</c:v>
                </c:pt>
                <c:pt idx="251">
                  <c:v>0.21650653531018338</c:v>
                </c:pt>
                <c:pt idx="252">
                  <c:v>0.23980107135095052</c:v>
                </c:pt>
                <c:pt idx="253">
                  <c:v>0.23771312670342903</c:v>
                </c:pt>
                <c:pt idx="254">
                  <c:v>0.22744242735262044</c:v>
                </c:pt>
                <c:pt idx="255">
                  <c:v>0.19564785620298419</c:v>
                </c:pt>
                <c:pt idx="256">
                  <c:v>0.17538428819547006</c:v>
                </c:pt>
                <c:pt idx="257">
                  <c:v>0.16544371205354619</c:v>
                </c:pt>
                <c:pt idx="258">
                  <c:v>0.15366374199668009</c:v>
                </c:pt>
                <c:pt idx="259">
                  <c:v>0.14450924734998005</c:v>
                </c:pt>
                <c:pt idx="260">
                  <c:v>0.155</c:v>
                </c:pt>
                <c:pt idx="261">
                  <c:v>0.155</c:v>
                </c:pt>
                <c:pt idx="262">
                  <c:v>0.14599999999999999</c:v>
                </c:pt>
                <c:pt idx="263">
                  <c:v>0.14699999999999999</c:v>
                </c:pt>
                <c:pt idx="264">
                  <c:v>0.13900000000000001</c:v>
                </c:pt>
                <c:pt idx="265">
                  <c:v>0.14299999999999999</c:v>
                </c:pt>
                <c:pt idx="266">
                  <c:v>0.13800000000000001</c:v>
                </c:pt>
                <c:pt idx="267">
                  <c:v>0.14399999999999999</c:v>
                </c:pt>
                <c:pt idx="268">
                  <c:v>0.14000000000000001</c:v>
                </c:pt>
                <c:pt idx="269">
                  <c:v>0.14000000000000001</c:v>
                </c:pt>
                <c:pt idx="270">
                  <c:v>0.14599999999999999</c:v>
                </c:pt>
                <c:pt idx="271">
                  <c:v>0.13500000000000001</c:v>
                </c:pt>
                <c:pt idx="272">
                  <c:v>0.13200000000000001</c:v>
                </c:pt>
                <c:pt idx="273">
                  <c:v>0.13300000000000001</c:v>
                </c:pt>
                <c:pt idx="274">
                  <c:v>0.13</c:v>
                </c:pt>
                <c:pt idx="275">
                  <c:v>0.126</c:v>
                </c:pt>
                <c:pt idx="276">
                  <c:v>0.124</c:v>
                </c:pt>
                <c:pt idx="277">
                  <c:v>0.122</c:v>
                </c:pt>
                <c:pt idx="278">
                  <c:v>0.121</c:v>
                </c:pt>
                <c:pt idx="279">
                  <c:v>0.11799999999999999</c:v>
                </c:pt>
                <c:pt idx="280">
                  <c:v>0.11899999999999999</c:v>
                </c:pt>
                <c:pt idx="281">
                  <c:v>0.129</c:v>
                </c:pt>
                <c:pt idx="282">
                  <c:v>0.124</c:v>
                </c:pt>
                <c:pt idx="283">
                  <c:v>0.122</c:v>
                </c:pt>
                <c:pt idx="284">
                  <c:v>0.11700000000000001</c:v>
                </c:pt>
                <c:pt idx="285">
                  <c:v>0.11600000000000001</c:v>
                </c:pt>
                <c:pt idx="286">
                  <c:v>0.11700000000000001</c:v>
                </c:pt>
                <c:pt idx="287">
                  <c:v>0.121</c:v>
                </c:pt>
                <c:pt idx="288">
                  <c:v>0.122</c:v>
                </c:pt>
                <c:pt idx="289">
                  <c:v>0.126</c:v>
                </c:pt>
                <c:pt idx="290">
                  <c:v>0.13200000000000001</c:v>
                </c:pt>
                <c:pt idx="291">
                  <c:v>0.14199999999999999</c:v>
                </c:pt>
                <c:pt idx="292">
                  <c:v>0.14199999999999999</c:v>
                </c:pt>
                <c:pt idx="293">
                  <c:v>0.13500000000000001</c:v>
                </c:pt>
                <c:pt idx="294">
                  <c:v>0.14000000000000001</c:v>
                </c:pt>
                <c:pt idx="295">
                  <c:v>0.11799999999999999</c:v>
                </c:pt>
                <c:pt idx="296">
                  <c:v>0.121</c:v>
                </c:pt>
                <c:pt idx="297">
                  <c:v>0.13200000000000001</c:v>
                </c:pt>
                <c:pt idx="298">
                  <c:v>0.156</c:v>
                </c:pt>
                <c:pt idx="299">
                  <c:v>0.11899999999999999</c:v>
                </c:pt>
                <c:pt idx="300">
                  <c:v>0.113</c:v>
                </c:pt>
                <c:pt idx="301">
                  <c:v>0.111</c:v>
                </c:pt>
                <c:pt idx="302">
                  <c:v>0.109</c:v>
                </c:pt>
                <c:pt idx="303">
                  <c:v>0.10100000000000001</c:v>
                </c:pt>
                <c:pt idx="304">
                  <c:v>9.4E-2</c:v>
                </c:pt>
                <c:pt idx="305">
                  <c:v>0.09</c:v>
                </c:pt>
                <c:pt idx="306">
                  <c:v>0.09</c:v>
                </c:pt>
                <c:pt idx="307">
                  <c:v>0.11021383242221278</c:v>
                </c:pt>
                <c:pt idx="308">
                  <c:v>8.3000000000000004E-2</c:v>
                </c:pt>
                <c:pt idx="309">
                  <c:v>0.08</c:v>
                </c:pt>
                <c:pt idx="310">
                  <c:v>7.6999999999999999E-2</c:v>
                </c:pt>
                <c:pt idx="311">
                  <c:v>7.3999999999999996E-2</c:v>
                </c:pt>
                <c:pt idx="312">
                  <c:v>7.2999999999999995E-2</c:v>
                </c:pt>
                <c:pt idx="313">
                  <c:v>7.1999999999999995E-2</c:v>
                </c:pt>
                <c:pt idx="314">
                  <c:v>7.1999999999999995E-2</c:v>
                </c:pt>
                <c:pt idx="315">
                  <c:v>7.0999999999999994E-2</c:v>
                </c:pt>
                <c:pt idx="316">
                  <c:v>6.7000000000000004E-2</c:v>
                </c:pt>
                <c:pt idx="317">
                  <c:v>6.2E-2</c:v>
                </c:pt>
                <c:pt idx="318">
                  <c:v>6.6000000000000003E-2</c:v>
                </c:pt>
                <c:pt idx="319">
                  <c:v>6.7000000000000004E-2</c:v>
                </c:pt>
                <c:pt idx="320">
                  <c:v>6.3E-2</c:v>
                </c:pt>
                <c:pt idx="321">
                  <c:v>6.0999999999999999E-2</c:v>
                </c:pt>
                <c:pt idx="322">
                  <c:v>5.8999999999999997E-2</c:v>
                </c:pt>
                <c:pt idx="323">
                  <c:v>0.06</c:v>
                </c:pt>
                <c:pt idx="324">
                  <c:v>6.0999999999999999E-2</c:v>
                </c:pt>
                <c:pt idx="325">
                  <c:v>5.1999999999999998E-2</c:v>
                </c:pt>
                <c:pt idx="326">
                  <c:v>5.0999999999999997E-2</c:v>
                </c:pt>
                <c:pt idx="327">
                  <c:v>0.05</c:v>
                </c:pt>
                <c:pt idx="328">
                  <c:v>4.8000000000000001E-2</c:v>
                </c:pt>
                <c:pt idx="329">
                  <c:v>4.4999999999999998E-2</c:v>
                </c:pt>
                <c:pt idx="330">
                  <c:v>4.2999999999999997E-2</c:v>
                </c:pt>
                <c:pt idx="331">
                  <c:v>4.1000000000000002E-2</c:v>
                </c:pt>
                <c:pt idx="332">
                  <c:v>0.04</c:v>
                </c:pt>
                <c:pt idx="333">
                  <c:v>4.3999999999999997E-2</c:v>
                </c:pt>
                <c:pt idx="334">
                  <c:v>4.2999999999999997E-2</c:v>
                </c:pt>
                <c:pt idx="335">
                  <c:v>4.2000000000000003E-2</c:v>
                </c:pt>
                <c:pt idx="336">
                  <c:v>0.04</c:v>
                </c:pt>
                <c:pt idx="337">
                  <c:v>3.9E-2</c:v>
                </c:pt>
                <c:pt idx="338">
                  <c:v>0.04</c:v>
                </c:pt>
                <c:pt idx="339">
                  <c:v>3.6999999999999998E-2</c:v>
                </c:pt>
                <c:pt idx="340">
                  <c:v>3.5999999999999997E-2</c:v>
                </c:pt>
                <c:pt idx="341">
                  <c:v>3.6999999999999998E-2</c:v>
                </c:pt>
                <c:pt idx="342">
                  <c:v>3.5999999999999997E-2</c:v>
                </c:pt>
                <c:pt idx="343">
                  <c:v>3.6999999999999998E-2</c:v>
                </c:pt>
                <c:pt idx="344">
                  <c:v>3.5999999999999997E-2</c:v>
                </c:pt>
                <c:pt idx="345">
                  <c:v>3.4000000000000002E-2</c:v>
                </c:pt>
                <c:pt idx="346">
                  <c:v>3.5000000000000003E-2</c:v>
                </c:pt>
                <c:pt idx="347">
                  <c:v>3.1E-2</c:v>
                </c:pt>
                <c:pt idx="348">
                  <c:v>0.03</c:v>
                </c:pt>
                <c:pt idx="349">
                  <c:v>0.03</c:v>
                </c:pt>
                <c:pt idx="350">
                  <c:v>2.8000000000000001E-2</c:v>
                </c:pt>
                <c:pt idx="351">
                  <c:v>3.2000000000000001E-2</c:v>
                </c:pt>
                <c:pt idx="352">
                  <c:v>3.2000000000000001E-2</c:v>
                </c:pt>
                <c:pt idx="353">
                  <c:v>2.7E-2</c:v>
                </c:pt>
                <c:pt idx="354">
                  <c:v>2.8000000000000001E-2</c:v>
                </c:pt>
                <c:pt idx="355">
                  <c:v>2.5999999999999999E-2</c:v>
                </c:pt>
                <c:pt idx="356">
                  <c:v>2.4E-2</c:v>
                </c:pt>
                <c:pt idx="357">
                  <c:v>2.5000000000000001E-2</c:v>
                </c:pt>
                <c:pt idx="358">
                  <c:v>2.4E-2</c:v>
                </c:pt>
                <c:pt idx="359">
                  <c:v>2.3E-2</c:v>
                </c:pt>
                <c:pt idx="360">
                  <c:v>2.4E-2</c:v>
                </c:pt>
                <c:pt idx="361">
                  <c:v>2.3E-2</c:v>
                </c:pt>
                <c:pt idx="362">
                  <c:v>2.4E-2</c:v>
                </c:pt>
                <c:pt idx="363">
                  <c:v>0.02</c:v>
                </c:pt>
                <c:pt idx="364">
                  <c:v>2.1000000000000001E-2</c:v>
                </c:pt>
                <c:pt idx="365">
                  <c:v>1.9E-2</c:v>
                </c:pt>
                <c:pt idx="366">
                  <c:v>1.9E-2</c:v>
                </c:pt>
                <c:pt idx="367">
                  <c:v>1.9E-2</c:v>
                </c:pt>
                <c:pt idx="368">
                  <c:v>1.9E-2</c:v>
                </c:pt>
                <c:pt idx="369">
                  <c:v>1.9E-2</c:v>
                </c:pt>
                <c:pt idx="370">
                  <c:v>2.3E-2</c:v>
                </c:pt>
                <c:pt idx="371">
                  <c:v>2.1999999999999999E-2</c:v>
                </c:pt>
                <c:pt idx="372">
                  <c:v>2.2355314005942942E-2</c:v>
                </c:pt>
                <c:pt idx="373">
                  <c:v>2.3E-2</c:v>
                </c:pt>
                <c:pt idx="374">
                  <c:v>2.3E-2</c:v>
                </c:pt>
                <c:pt idx="375">
                  <c:v>2.3E-2</c:v>
                </c:pt>
                <c:pt idx="376">
                  <c:v>2.1999999999999999E-2</c:v>
                </c:pt>
                <c:pt idx="377">
                  <c:v>2.4E-2</c:v>
                </c:pt>
                <c:pt idx="378">
                  <c:v>2.4E-2</c:v>
                </c:pt>
                <c:pt idx="379">
                  <c:v>2.5999999999999999E-2</c:v>
                </c:pt>
                <c:pt idx="380">
                  <c:v>2.5000000000000001E-2</c:v>
                </c:pt>
                <c:pt idx="381">
                  <c:v>2.5000000000000001E-2</c:v>
                </c:pt>
                <c:pt idx="382">
                  <c:v>2.5999999999999999E-2</c:v>
                </c:pt>
                <c:pt idx="383">
                  <c:v>2.7E-2</c:v>
                </c:pt>
                <c:pt idx="384">
                  <c:v>2.7E-2</c:v>
                </c:pt>
                <c:pt idx="385">
                  <c:v>2.8000000000000001E-2</c:v>
                </c:pt>
                <c:pt idx="386">
                  <c:v>2.7E-2</c:v>
                </c:pt>
                <c:pt idx="387">
                  <c:v>2.9000000000000001E-2</c:v>
                </c:pt>
                <c:pt idx="388">
                  <c:v>2.9000000000000001E-2</c:v>
                </c:pt>
                <c:pt idx="389">
                  <c:v>0.03</c:v>
                </c:pt>
                <c:pt idx="390">
                  <c:v>2.9000000000000001E-2</c:v>
                </c:pt>
                <c:pt idx="391">
                  <c:v>2.8000000000000001E-2</c:v>
                </c:pt>
                <c:pt idx="392">
                  <c:v>2.8000000000000001E-2</c:v>
                </c:pt>
                <c:pt idx="393">
                  <c:v>2.8000000000000001E-2</c:v>
                </c:pt>
                <c:pt idx="394">
                  <c:v>2.8000000000000001E-2</c:v>
                </c:pt>
                <c:pt idx="395">
                  <c:v>2.8000000000000001E-2</c:v>
                </c:pt>
                <c:pt idx="396">
                  <c:v>2.8000000000000001E-2</c:v>
                </c:pt>
                <c:pt idx="397">
                  <c:v>2.7E-2</c:v>
                </c:pt>
                <c:pt idx="398">
                  <c:v>2.3194865115111186E-2</c:v>
                </c:pt>
                <c:pt idx="399">
                  <c:v>2.2958300550747442E-2</c:v>
                </c:pt>
                <c:pt idx="400">
                  <c:v>2.7E-2</c:v>
                </c:pt>
                <c:pt idx="401">
                  <c:v>2.9000000000000001E-2</c:v>
                </c:pt>
                <c:pt idx="402">
                  <c:v>2.9000000000000001E-2</c:v>
                </c:pt>
                <c:pt idx="403">
                  <c:v>0.03</c:v>
                </c:pt>
                <c:pt idx="404">
                  <c:v>3.1E-2</c:v>
                </c:pt>
                <c:pt idx="405">
                  <c:v>3.3000000000000002E-2</c:v>
                </c:pt>
                <c:pt idx="406">
                  <c:v>3.4000000000000002E-2</c:v>
                </c:pt>
                <c:pt idx="407">
                  <c:v>3.3000000000000002E-2</c:v>
                </c:pt>
                <c:pt idx="408">
                  <c:v>3.3000000000000002E-2</c:v>
                </c:pt>
                <c:pt idx="409">
                  <c:v>3.4000000000000002E-2</c:v>
                </c:pt>
                <c:pt idx="410">
                  <c:v>3.3000000000000002E-2</c:v>
                </c:pt>
                <c:pt idx="411">
                  <c:v>3.1E-2</c:v>
                </c:pt>
                <c:pt idx="412">
                  <c:v>3.2000000000000001E-2</c:v>
                </c:pt>
                <c:pt idx="413">
                  <c:v>0.03</c:v>
                </c:pt>
                <c:pt idx="414">
                  <c:v>0.03</c:v>
                </c:pt>
                <c:pt idx="415">
                  <c:v>3.2000000000000001E-2</c:v>
                </c:pt>
                <c:pt idx="416">
                  <c:v>3.3000000000000002E-2</c:v>
                </c:pt>
                <c:pt idx="417">
                  <c:v>3.2000000000000001E-2</c:v>
                </c:pt>
                <c:pt idx="418">
                  <c:v>3.3000000000000002E-2</c:v>
                </c:pt>
                <c:pt idx="419">
                  <c:v>3.1E-2</c:v>
                </c:pt>
                <c:pt idx="420">
                  <c:v>2.6000000000000002E-2</c:v>
                </c:pt>
                <c:pt idx="421">
                  <c:v>2.5000000000000001E-2</c:v>
                </c:pt>
                <c:pt idx="422">
                  <c:v>2.4E-2</c:v>
                </c:pt>
                <c:pt idx="423">
                  <c:v>2.3E-2</c:v>
                </c:pt>
                <c:pt idx="424">
                  <c:v>2.3E-2</c:v>
                </c:pt>
                <c:pt idx="425" formatCode="0.0%">
                  <c:v>2.4E-2</c:v>
                </c:pt>
                <c:pt idx="426">
                  <c:v>2.1000000000000001E-2</c:v>
                </c:pt>
                <c:pt idx="427">
                  <c:v>2.1999999999999999E-2</c:v>
                </c:pt>
                <c:pt idx="428">
                  <c:v>2.3E-2</c:v>
                </c:pt>
                <c:pt idx="429">
                  <c:v>0.02</c:v>
                </c:pt>
                <c:pt idx="430">
                  <c:v>0.02</c:v>
                </c:pt>
                <c:pt idx="431">
                  <c:v>2.2000000000000002E-2</c:v>
                </c:pt>
                <c:pt idx="432">
                  <c:v>0.02</c:v>
                </c:pt>
                <c:pt idx="433">
                  <c:v>0.02</c:v>
                </c:pt>
                <c:pt idx="434">
                  <c:v>0.02</c:v>
                </c:pt>
                <c:pt idx="435">
                  <c:v>0.02</c:v>
                </c:pt>
                <c:pt idx="436">
                  <c:v>2.1000000000000001E-2</c:v>
                </c:pt>
                <c:pt idx="437">
                  <c:v>0.02</c:v>
                </c:pt>
                <c:pt idx="438">
                  <c:v>2.1000000000000001E-2</c:v>
                </c:pt>
                <c:pt idx="439">
                  <c:v>1.9E-2</c:v>
                </c:pt>
                <c:pt idx="440">
                  <c:v>1.7000000000000001E-2</c:v>
                </c:pt>
                <c:pt idx="441">
                  <c:v>1.6E-2</c:v>
                </c:pt>
                <c:pt idx="442">
                  <c:v>1.6E-2</c:v>
                </c:pt>
                <c:pt idx="443">
                  <c:v>1.6E-2</c:v>
                </c:pt>
                <c:pt idx="444">
                  <c:v>1.6E-2</c:v>
                </c:pt>
                <c:pt idx="445">
                  <c:v>1.4999999999999999E-2</c:v>
                </c:pt>
                <c:pt idx="446">
                  <c:v>1.4999999999999999E-2</c:v>
                </c:pt>
                <c:pt idx="447">
                  <c:v>1.4999999999999999E-2</c:v>
                </c:pt>
                <c:pt idx="448">
                  <c:v>1.6E-2</c:v>
                </c:pt>
                <c:pt idx="449">
                  <c:v>0.02</c:v>
                </c:pt>
                <c:pt idx="450">
                  <c:v>2.1999999999999999E-2</c:v>
                </c:pt>
                <c:pt idx="451">
                  <c:v>2.5000000000000001E-2</c:v>
                </c:pt>
                <c:pt idx="452">
                  <c:v>2.5000000000000001E-2</c:v>
                </c:pt>
                <c:pt idx="453">
                  <c:v>2.8000000000000001E-2</c:v>
                </c:pt>
                <c:pt idx="454">
                  <c:v>0.03</c:v>
                </c:pt>
                <c:pt idx="455">
                  <c:v>3.2000000000000001E-2</c:v>
                </c:pt>
                <c:pt idx="456">
                  <c:v>3.3000000000000002E-2</c:v>
                </c:pt>
                <c:pt idx="457">
                  <c:v>3.4000000000000002E-2</c:v>
                </c:pt>
                <c:pt idx="458">
                  <c:v>3.7999999999999999E-2</c:v>
                </c:pt>
                <c:pt idx="459">
                  <c:v>3.7999999999999999E-2</c:v>
                </c:pt>
                <c:pt idx="460">
                  <c:v>3.6999999999999998E-2</c:v>
                </c:pt>
                <c:pt idx="461">
                  <c:v>3.9E-2</c:v>
                </c:pt>
                <c:pt idx="462">
                  <c:v>4.1000000000000002E-2</c:v>
                </c:pt>
                <c:pt idx="463">
                  <c:v>4.2999999999999997E-2</c:v>
                </c:pt>
                <c:pt idx="464">
                  <c:v>4.5999999999999999E-2</c:v>
                </c:pt>
                <c:pt idx="465">
                  <c:v>5.2999999999999999E-2</c:v>
                </c:pt>
                <c:pt idx="466">
                  <c:v>5.6000000000000001E-2</c:v>
                </c:pt>
                <c:pt idx="467">
                  <c:v>5.7000000000000002E-2</c:v>
                </c:pt>
                <c:pt idx="468">
                  <c:v>6.7000000000000004E-2</c:v>
                </c:pt>
                <c:pt idx="469">
                  <c:v>6.6000000000000003E-2</c:v>
                </c:pt>
                <c:pt idx="470">
                  <c:v>7.0000000000000007E-2</c:v>
                </c:pt>
                <c:pt idx="471">
                  <c:v>7.2999999999999995E-2</c:v>
                </c:pt>
                <c:pt idx="472">
                  <c:v>7.6999999999999999E-2</c:v>
                </c:pt>
                <c:pt idx="473">
                  <c:v>7.9000000000000001E-2</c:v>
                </c:pt>
                <c:pt idx="474">
                  <c:v>8.6999999999999994E-2</c:v>
                </c:pt>
                <c:pt idx="475">
                  <c:v>8.6999999999999994E-2</c:v>
                </c:pt>
                <c:pt idx="476">
                  <c:v>9.0999999999999998E-2</c:v>
                </c:pt>
                <c:pt idx="477">
                  <c:v>9.0999999999999998E-2</c:v>
                </c:pt>
                <c:pt idx="478">
                  <c:v>0.09</c:v>
                </c:pt>
                <c:pt idx="479">
                  <c:v>8.6999999999999994E-2</c:v>
                </c:pt>
                <c:pt idx="480">
                  <c:v>8.5999999999999993E-2</c:v>
                </c:pt>
                <c:pt idx="481">
                  <c:v>8.5000000000000006E-2</c:v>
                </c:pt>
                <c:pt idx="482">
                  <c:v>8.5999999999999993E-2</c:v>
                </c:pt>
                <c:pt idx="483">
                  <c:v>8.5000000000000006E-2</c:v>
                </c:pt>
                <c:pt idx="484">
                  <c:v>0.08</c:v>
                </c:pt>
                <c:pt idx="485">
                  <c:v>0.08</c:v>
                </c:pt>
                <c:pt idx="486">
                  <c:v>7.8E-2</c:v>
                </c:pt>
                <c:pt idx="487">
                  <c:v>7.3999999999999996E-2</c:v>
                </c:pt>
                <c:pt idx="488">
                  <c:v>7.2999999999999995E-2</c:v>
                </c:pt>
                <c:pt idx="489">
                  <c:v>7.5999999999999998E-2</c:v>
                </c:pt>
                <c:pt idx="490">
                  <c:v>7.6999999999999999E-2</c:v>
                </c:pt>
                <c:pt idx="491">
                  <c:v>7.5999999999999998E-2</c:v>
                </c:pt>
                <c:pt idx="492">
                  <c:v>7.4999999999999997E-2</c:v>
                </c:pt>
                <c:pt idx="493">
                  <c:v>6.9000000000000006E-2</c:v>
                </c:pt>
                <c:pt idx="494">
                  <c:v>6.7000000000000004E-2</c:v>
                </c:pt>
                <c:pt idx="495">
                  <c:v>6.5000000000000002E-2</c:v>
                </c:pt>
                <c:pt idx="496">
                  <c:v>6.8000000000000005E-2</c:v>
                </c:pt>
                <c:pt idx="497">
                  <c:v>6.3E-2</c:v>
                </c:pt>
                <c:pt idx="498">
                  <c:v>6.5000000000000002E-2</c:v>
                </c:pt>
                <c:pt idx="499">
                  <c:v>6.5000000000000002E-2</c:v>
                </c:pt>
                <c:pt idx="500">
                  <c:v>6.3E-2</c:v>
                </c:pt>
                <c:pt idx="501">
                  <c:v>6.2E-2</c:v>
                </c:pt>
                <c:pt idx="502">
                  <c:v>6.2E-2</c:v>
                </c:pt>
                <c:pt idx="503">
                  <c:v>6.2E-2</c:v>
                </c:pt>
                <c:pt idx="504">
                  <c:v>6.3E-2</c:v>
                </c:pt>
                <c:pt idx="505">
                  <c:v>6.4000000000000001E-2</c:v>
                </c:pt>
                <c:pt idx="506">
                  <c:v>6.2E-2</c:v>
                </c:pt>
                <c:pt idx="507">
                  <c:v>6.6000000000000003E-2</c:v>
                </c:pt>
                <c:pt idx="508">
                  <c:v>6.6000000000000003E-2</c:v>
                </c:pt>
                <c:pt idx="509">
                  <c:v>6.6000000000000003E-2</c:v>
                </c:pt>
                <c:pt idx="510">
                  <c:v>6.7000000000000004E-2</c:v>
                </c:pt>
                <c:pt idx="511">
                  <c:v>7.1999999999999995E-2</c:v>
                </c:pt>
                <c:pt idx="512">
                  <c:v>0.08</c:v>
                </c:pt>
                <c:pt idx="513">
                  <c:v>7.9000000000000001E-2</c:v>
                </c:pt>
                <c:pt idx="514">
                  <c:v>8.1000000000000003E-2</c:v>
                </c:pt>
                <c:pt idx="515">
                  <c:v>7.8E-2</c:v>
                </c:pt>
                <c:pt idx="516">
                  <c:v>7.5999999999999998E-2</c:v>
                </c:pt>
                <c:pt idx="517">
                  <c:v>7.5999999999999998E-2</c:v>
                </c:pt>
                <c:pt idx="518">
                  <c:v>7.6999999999999999E-2</c:v>
                </c:pt>
                <c:pt idx="519">
                  <c:v>8.1000000000000003E-2</c:v>
                </c:pt>
                <c:pt idx="520">
                  <c:v>8.1000000000000003E-2</c:v>
                </c:pt>
                <c:pt idx="521">
                  <c:v>8.1000000000000003E-2</c:v>
                </c:pt>
                <c:pt idx="522">
                  <c:v>8.199999999999999E-2</c:v>
                </c:pt>
                <c:pt idx="523">
                  <c:v>8.3000000000000004E-2</c:v>
                </c:pt>
                <c:pt idx="524">
                  <c:v>7.9000000000000001E-2</c:v>
                </c:pt>
                <c:pt idx="525">
                  <c:v>8.5000000000000006E-2</c:v>
                </c:pt>
                <c:pt idx="526">
                  <c:v>8.4000000000000005E-2</c:v>
                </c:pt>
                <c:pt idx="527">
                  <c:v>8.900000000000001E-2</c:v>
                </c:pt>
                <c:pt idx="528">
                  <c:v>0.09</c:v>
                </c:pt>
                <c:pt idx="529">
                  <c:v>9.9000000000000005E-2</c:v>
                </c:pt>
                <c:pt idx="530">
                  <c:v>9.9000000000000005E-2</c:v>
                </c:pt>
                <c:pt idx="531">
                  <c:v>9.9000000000000005E-2</c:v>
                </c:pt>
                <c:pt idx="532">
                  <c:v>0.10099999999999999</c:v>
                </c:pt>
                <c:pt idx="533">
                  <c:v>0.10400000000000001</c:v>
                </c:pt>
                <c:pt idx="534">
                  <c:v>0.126</c:v>
                </c:pt>
                <c:pt idx="535">
                  <c:v>0.114</c:v>
                </c:pt>
                <c:pt idx="536">
                  <c:v>0.11800000000000001</c:v>
                </c:pt>
                <c:pt idx="537">
                  <c:v>0.11900000000000001</c:v>
                </c:pt>
                <c:pt idx="538">
                  <c:v>0.121</c:v>
                </c:pt>
                <c:pt idx="539">
                  <c:v>0.129</c:v>
                </c:pt>
                <c:pt idx="540">
                  <c:v>0.124</c:v>
                </c:pt>
                <c:pt idx="541">
                  <c:v>0.12300000000000001</c:v>
                </c:pt>
                <c:pt idx="542">
                  <c:v>0.12300000000000001</c:v>
                </c:pt>
                <c:pt idx="543">
                  <c:v>0.122</c:v>
                </c:pt>
                <c:pt idx="544">
                  <c:v>0.12</c:v>
                </c:pt>
                <c:pt idx="545">
                  <c:v>0.12</c:v>
                </c:pt>
                <c:pt idx="546">
                  <c:v>0.122</c:v>
                </c:pt>
                <c:pt idx="547">
                  <c:v>0.122</c:v>
                </c:pt>
                <c:pt idx="548">
                  <c:v>0.127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4F-449B-87F3-8E3B9DB028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25892472"/>
        <c:axId val="825890504"/>
      </c:lineChart>
      <c:dateAx>
        <c:axId val="825892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 (Body)"/>
                    <a:ea typeface="+mn-ea"/>
                    <a:cs typeface="+mn-cs"/>
                  </a:defRPr>
                </a:pPr>
                <a:r>
                  <a:rPr lang="en-US" sz="1200">
                    <a:latin typeface="Franklin Gothic Book (Body)"/>
                  </a:rPr>
                  <a:t>Week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 (Body)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 (Body)"/>
                <a:ea typeface="+mn-ea"/>
                <a:cs typeface="+mn-cs"/>
              </a:defRPr>
            </a:pPr>
            <a:endParaRPr lang="en-US"/>
          </a:p>
        </c:txPr>
        <c:crossAx val="825890504"/>
        <c:crosses val="autoZero"/>
        <c:auto val="1"/>
        <c:lblOffset val="100"/>
        <c:baseTimeUnit val="days"/>
      </c:dateAx>
      <c:valAx>
        <c:axId val="825890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 (Body)"/>
                    <a:ea typeface="+mn-ea"/>
                    <a:cs typeface="+mn-cs"/>
                  </a:defRPr>
                </a:pPr>
                <a:r>
                  <a:rPr lang="en-US" sz="1200">
                    <a:latin typeface="Franklin Gothic Book (Body)"/>
                  </a:rPr>
                  <a:t>Test</a:t>
                </a:r>
                <a:r>
                  <a:rPr lang="en-US" sz="1200" baseline="0">
                    <a:latin typeface="Franklin Gothic Book (Body)"/>
                  </a:rPr>
                  <a:t> Positivity Rate</a:t>
                </a:r>
                <a:endParaRPr lang="en-US" sz="1200">
                  <a:latin typeface="Franklin Gothic Book (Body)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 (Body)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 (Body)"/>
                <a:ea typeface="+mn-ea"/>
                <a:cs typeface="+mn-cs"/>
              </a:defRPr>
            </a:pPr>
            <a:endParaRPr lang="en-US"/>
          </a:p>
        </c:txPr>
        <c:crossAx val="825892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61045201495327"/>
          <c:y val="4.8458149779735685E-2"/>
          <c:w val="0.87284867900645557"/>
          <c:h val="0.70189181859515459"/>
        </c:manualLayout>
      </c:layout>
      <c:lineChart>
        <c:grouping val="standard"/>
        <c:varyColors val="0"/>
        <c:ser>
          <c:idx val="2"/>
          <c:order val="0"/>
          <c:tx>
            <c:strRef>
              <c:f>Sheet2!$A$8</c:f>
              <c:strCache>
                <c:ptCount val="1"/>
                <c:pt idx="0">
                  <c:v>Residents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Sheet2!$C$2:$AG$2</c:f>
              <c:strCache>
                <c:ptCount val="31"/>
                <c:pt idx="0">
                  <c:v>4/25-5/1</c:v>
                </c:pt>
                <c:pt idx="1">
                  <c:v>5/2-5/8</c:v>
                </c:pt>
                <c:pt idx="2">
                  <c:v>5/9-5/15</c:v>
                </c:pt>
                <c:pt idx="3">
                  <c:v>5/16-5/21</c:v>
                </c:pt>
                <c:pt idx="4">
                  <c:v>5/22-5/29</c:v>
                </c:pt>
                <c:pt idx="5">
                  <c:v>5/30-6/5</c:v>
                </c:pt>
                <c:pt idx="6">
                  <c:v>6/6-6/12</c:v>
                </c:pt>
                <c:pt idx="7">
                  <c:v>6/13-6/19</c:v>
                </c:pt>
                <c:pt idx="8">
                  <c:v>6/20-6/26</c:v>
                </c:pt>
                <c:pt idx="9">
                  <c:v>6/27-7/3</c:v>
                </c:pt>
                <c:pt idx="10">
                  <c:v>7/4-7/11</c:v>
                </c:pt>
                <c:pt idx="11">
                  <c:v>7/12-7/18</c:v>
                </c:pt>
                <c:pt idx="12">
                  <c:v>7/19 - 7/24</c:v>
                </c:pt>
                <c:pt idx="13">
                  <c:v>7/25-7/31</c:v>
                </c:pt>
                <c:pt idx="14">
                  <c:v>8/1-8/7</c:v>
                </c:pt>
                <c:pt idx="15">
                  <c:v>8/8-8/14</c:v>
                </c:pt>
                <c:pt idx="16">
                  <c:v>8/15-8/21</c:v>
                </c:pt>
                <c:pt idx="17">
                  <c:v>8/22-8/28</c:v>
                </c:pt>
                <c:pt idx="18">
                  <c:v>8/29-9/4</c:v>
                </c:pt>
                <c:pt idx="19">
                  <c:v>9/5-9/11</c:v>
                </c:pt>
                <c:pt idx="20">
                  <c:v>9/12-9/18</c:v>
                </c:pt>
                <c:pt idx="21">
                  <c:v>9/19-9/25</c:v>
                </c:pt>
                <c:pt idx="22">
                  <c:v>9/26-10/2</c:v>
                </c:pt>
                <c:pt idx="23">
                  <c:v>10/3-10/9</c:v>
                </c:pt>
                <c:pt idx="24">
                  <c:v>10/10-10/16</c:v>
                </c:pt>
                <c:pt idx="25">
                  <c:v>10/17-10/23</c:v>
                </c:pt>
                <c:pt idx="26">
                  <c:v>10/24-10/30</c:v>
                </c:pt>
                <c:pt idx="27">
                  <c:v>10/31-11/6</c:v>
                </c:pt>
                <c:pt idx="28">
                  <c:v>11/7-11/13</c:v>
                </c:pt>
                <c:pt idx="29">
                  <c:v>11/14-11/20</c:v>
                </c:pt>
                <c:pt idx="30">
                  <c:v>11/21-11/27</c:v>
                </c:pt>
              </c:strCache>
            </c:strRef>
          </c:cat>
          <c:val>
            <c:numRef>
              <c:f>Sheet2!$C$8:$AG$8</c:f>
              <c:numCache>
                <c:formatCode>General</c:formatCode>
                <c:ptCount val="31"/>
                <c:pt idx="0">
                  <c:v>75.349838536060275</c:v>
                </c:pt>
                <c:pt idx="1">
                  <c:v>75.349838536060275</c:v>
                </c:pt>
                <c:pt idx="2">
                  <c:v>32.292787944025832</c:v>
                </c:pt>
                <c:pt idx="3">
                  <c:v>150.69967707212055</c:v>
                </c:pt>
                <c:pt idx="4">
                  <c:v>10.764262648008613</c:v>
                </c:pt>
                <c:pt idx="5">
                  <c:v>96.878363832077497</c:v>
                </c:pt>
                <c:pt idx="6">
                  <c:v>64.585575888051665</c:v>
                </c:pt>
                <c:pt idx="7">
                  <c:v>21.528525296017225</c:v>
                </c:pt>
                <c:pt idx="8">
                  <c:v>21.528525296017225</c:v>
                </c:pt>
                <c:pt idx="9">
                  <c:v>0</c:v>
                </c:pt>
                <c:pt idx="10">
                  <c:v>21.528525296017225</c:v>
                </c:pt>
                <c:pt idx="11">
                  <c:v>43.05705059203445</c:v>
                </c:pt>
                <c:pt idx="12">
                  <c:v>32.292787944025832</c:v>
                </c:pt>
                <c:pt idx="13">
                  <c:v>161.46393972012919</c:v>
                </c:pt>
                <c:pt idx="14">
                  <c:v>129.17115177610333</c:v>
                </c:pt>
                <c:pt idx="15">
                  <c:v>236.81377825618944</c:v>
                </c:pt>
                <c:pt idx="16">
                  <c:v>43.05705059203445</c:v>
                </c:pt>
                <c:pt idx="17">
                  <c:v>559.74165769644776</c:v>
                </c:pt>
                <c:pt idx="18">
                  <c:v>441.33476856835307</c:v>
                </c:pt>
                <c:pt idx="19">
                  <c:v>419.80624327233585</c:v>
                </c:pt>
                <c:pt idx="20">
                  <c:v>721.20559741657701</c:v>
                </c:pt>
                <c:pt idx="21">
                  <c:v>376.74919268030141</c:v>
                </c:pt>
                <c:pt idx="22">
                  <c:v>258.34230355220666</c:v>
                </c:pt>
                <c:pt idx="23">
                  <c:v>473.62755651237887</c:v>
                </c:pt>
                <c:pt idx="24">
                  <c:v>441.33476856835307</c:v>
                </c:pt>
                <c:pt idx="25">
                  <c:v>398.27771797631857</c:v>
                </c:pt>
                <c:pt idx="26">
                  <c:v>419.80624327233585</c:v>
                </c:pt>
                <c:pt idx="27">
                  <c:v>484.39181916038751</c:v>
                </c:pt>
                <c:pt idx="28">
                  <c:v>624.32723358449948</c:v>
                </c:pt>
                <c:pt idx="29">
                  <c:v>1108.719052744887</c:v>
                </c:pt>
                <c:pt idx="30">
                  <c:v>344.4564047362756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52-4E79-B174-4BEF237A5167}"/>
            </c:ext>
          </c:extLst>
        </c:ser>
        <c:ser>
          <c:idx val="0"/>
          <c:order val="1"/>
          <c:tx>
            <c:strRef>
              <c:f>Sheet2!$A$14</c:f>
              <c:strCache>
                <c:ptCount val="1"/>
                <c:pt idx="0">
                  <c:v>Staff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Sheet2!$C$2:$AG$2</c:f>
              <c:strCache>
                <c:ptCount val="31"/>
                <c:pt idx="0">
                  <c:v>4/25-5/1</c:v>
                </c:pt>
                <c:pt idx="1">
                  <c:v>5/2-5/8</c:v>
                </c:pt>
                <c:pt idx="2">
                  <c:v>5/9-5/15</c:v>
                </c:pt>
                <c:pt idx="3">
                  <c:v>5/16-5/21</c:v>
                </c:pt>
                <c:pt idx="4">
                  <c:v>5/22-5/29</c:v>
                </c:pt>
                <c:pt idx="5">
                  <c:v>5/30-6/5</c:v>
                </c:pt>
                <c:pt idx="6">
                  <c:v>6/6-6/12</c:v>
                </c:pt>
                <c:pt idx="7">
                  <c:v>6/13-6/19</c:v>
                </c:pt>
                <c:pt idx="8">
                  <c:v>6/20-6/26</c:v>
                </c:pt>
                <c:pt idx="9">
                  <c:v>6/27-7/3</c:v>
                </c:pt>
                <c:pt idx="10">
                  <c:v>7/4-7/11</c:v>
                </c:pt>
                <c:pt idx="11">
                  <c:v>7/12-7/18</c:v>
                </c:pt>
                <c:pt idx="12">
                  <c:v>7/19 - 7/24</c:v>
                </c:pt>
                <c:pt idx="13">
                  <c:v>7/25-7/31</c:v>
                </c:pt>
                <c:pt idx="14">
                  <c:v>8/1-8/7</c:v>
                </c:pt>
                <c:pt idx="15">
                  <c:v>8/8-8/14</c:v>
                </c:pt>
                <c:pt idx="16">
                  <c:v>8/15-8/21</c:v>
                </c:pt>
                <c:pt idx="17">
                  <c:v>8/22-8/28</c:v>
                </c:pt>
                <c:pt idx="18">
                  <c:v>8/29-9/4</c:v>
                </c:pt>
                <c:pt idx="19">
                  <c:v>9/5-9/11</c:v>
                </c:pt>
                <c:pt idx="20">
                  <c:v>9/12-9/18</c:v>
                </c:pt>
                <c:pt idx="21">
                  <c:v>9/19-9/25</c:v>
                </c:pt>
                <c:pt idx="22">
                  <c:v>9/26-10/2</c:v>
                </c:pt>
                <c:pt idx="23">
                  <c:v>10/3-10/9</c:v>
                </c:pt>
                <c:pt idx="24">
                  <c:v>10/10-10/16</c:v>
                </c:pt>
                <c:pt idx="25">
                  <c:v>10/17-10/23</c:v>
                </c:pt>
                <c:pt idx="26">
                  <c:v>10/24-10/30</c:v>
                </c:pt>
                <c:pt idx="27">
                  <c:v>10/31-11/6</c:v>
                </c:pt>
                <c:pt idx="28">
                  <c:v>11/7-11/13</c:v>
                </c:pt>
                <c:pt idx="29">
                  <c:v>11/14-11/20</c:v>
                </c:pt>
                <c:pt idx="30">
                  <c:v>11/21-11/27</c:v>
                </c:pt>
              </c:strCache>
            </c:strRef>
          </c:cat>
          <c:val>
            <c:numRef>
              <c:f>Sheet2!$C$14:$AG$14</c:f>
              <c:numCache>
                <c:formatCode>0.0</c:formatCode>
                <c:ptCount val="31"/>
                <c:pt idx="0">
                  <c:v>104.59339318399721</c:v>
                </c:pt>
                <c:pt idx="1">
                  <c:v>78.445044887997909</c:v>
                </c:pt>
                <c:pt idx="2">
                  <c:v>122.02562538133007</c:v>
                </c:pt>
                <c:pt idx="3">
                  <c:v>165.60620587466227</c:v>
                </c:pt>
                <c:pt idx="4">
                  <c:v>78.445044887997909</c:v>
                </c:pt>
                <c:pt idx="5">
                  <c:v>69.728928789331476</c:v>
                </c:pt>
                <c:pt idx="6">
                  <c:v>69.728928789331476</c:v>
                </c:pt>
                <c:pt idx="7">
                  <c:v>61.012812690665037</c:v>
                </c:pt>
                <c:pt idx="8">
                  <c:v>34.864464394665738</c:v>
                </c:pt>
                <c:pt idx="9">
                  <c:v>43.580580493332171</c:v>
                </c:pt>
                <c:pt idx="10">
                  <c:v>43.580580493332171</c:v>
                </c:pt>
                <c:pt idx="11">
                  <c:v>52.296696591998604</c:v>
                </c:pt>
                <c:pt idx="12">
                  <c:v>69.728928789331476</c:v>
                </c:pt>
                <c:pt idx="13">
                  <c:v>113.30950928266365</c:v>
                </c:pt>
                <c:pt idx="14">
                  <c:v>174.32232197332868</c:v>
                </c:pt>
                <c:pt idx="15">
                  <c:v>331.21241174932453</c:v>
                </c:pt>
                <c:pt idx="16">
                  <c:v>165.60620587466227</c:v>
                </c:pt>
                <c:pt idx="17">
                  <c:v>427.08968883465531</c:v>
                </c:pt>
                <c:pt idx="18">
                  <c:v>549.11531421598534</c:v>
                </c:pt>
                <c:pt idx="19">
                  <c:v>758.30210058397984</c:v>
                </c:pt>
                <c:pt idx="20">
                  <c:v>627.56035910398327</c:v>
                </c:pt>
                <c:pt idx="21">
                  <c:v>531.6830820186525</c:v>
                </c:pt>
                <c:pt idx="22">
                  <c:v>331.21241174932453</c:v>
                </c:pt>
                <c:pt idx="23">
                  <c:v>313.78017955199164</c:v>
                </c:pt>
                <c:pt idx="24">
                  <c:v>305.06406345332522</c:v>
                </c:pt>
                <c:pt idx="25">
                  <c:v>209.18678636799442</c:v>
                </c:pt>
                <c:pt idx="26">
                  <c:v>601.41201080798396</c:v>
                </c:pt>
                <c:pt idx="27">
                  <c:v>505.53473372265324</c:v>
                </c:pt>
                <c:pt idx="28">
                  <c:v>688.57317179464826</c:v>
                </c:pt>
                <c:pt idx="29">
                  <c:v>688.57317179464826</c:v>
                </c:pt>
                <c:pt idx="30">
                  <c:v>514.25084982131955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52-4E79-B174-4BEF237A5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0425855"/>
        <c:axId val="660424191"/>
      </c:lineChart>
      <c:catAx>
        <c:axId val="660425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424191"/>
        <c:crosses val="autoZero"/>
        <c:auto val="1"/>
        <c:lblAlgn val="ctr"/>
        <c:lblOffset val="100"/>
        <c:noMultiLvlLbl val="0"/>
      </c:catAx>
      <c:valAx>
        <c:axId val="660424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ysClr val="windowText" lastClr="000000"/>
                    </a:solidFill>
                  </a:rPr>
                  <a:t>Rate of new cases (per 100,000)</a:t>
                </a:r>
              </a:p>
            </c:rich>
          </c:tx>
          <c:layout>
            <c:manualLayout>
              <c:xMode val="edge"/>
              <c:yMode val="edge"/>
              <c:x val="6.6563361001598393E-3"/>
              <c:y val="9.830067786434791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4258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852727373963766E-2"/>
          <c:y val="0.9291023894654068"/>
          <c:w val="0.82653603682687671"/>
          <c:h val="6.42739023016531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230887981756998E-2"/>
          <c:y val="0.15704347826086956"/>
          <c:w val="0.83309629508980065"/>
          <c:h val="0.72016387082049527"/>
        </c:manualLayout>
      </c:layout>
      <c:lineChart>
        <c:grouping val="standard"/>
        <c:varyColors val="0"/>
        <c:ser>
          <c:idx val="2"/>
          <c:order val="2"/>
          <c:tx>
            <c:strRef>
              <c:f>Vaccine_Data!$J$47</c:f>
              <c:strCache>
                <c:ptCount val="1"/>
                <c:pt idx="0">
                  <c:v>Long-Term Care Facilities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600"/>
              <c:layout>
                <c:manualLayout>
                  <c:x val="6.230532651670429E-3"/>
                  <c:y val="-1.9017397840967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E1-4544-969A-06F36AAA7B70}"/>
                </c:ext>
              </c:extLst>
            </c:dLbl>
            <c:dLbl>
              <c:idx val="60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E1-4544-969A-06F36AAA7B70}"/>
                </c:ext>
              </c:extLst>
            </c:dLbl>
            <c:dLbl>
              <c:idx val="60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E1-4544-969A-06F36AAA7B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Vaccine_Data!$H$48:$H$651</c:f>
              <c:numCache>
                <c:formatCode>m/d/yyyy</c:formatCode>
                <c:ptCount val="604"/>
                <c:pt idx="0">
                  <c:v>43926</c:v>
                </c:pt>
                <c:pt idx="1">
                  <c:v>43927</c:v>
                </c:pt>
                <c:pt idx="2">
                  <c:v>43928</c:v>
                </c:pt>
                <c:pt idx="3">
                  <c:v>43929</c:v>
                </c:pt>
                <c:pt idx="4">
                  <c:v>43930</c:v>
                </c:pt>
                <c:pt idx="5">
                  <c:v>43931</c:v>
                </c:pt>
                <c:pt idx="6">
                  <c:v>43932</c:v>
                </c:pt>
                <c:pt idx="7">
                  <c:v>43933</c:v>
                </c:pt>
                <c:pt idx="8">
                  <c:v>43934</c:v>
                </c:pt>
                <c:pt idx="9">
                  <c:v>43935</c:v>
                </c:pt>
                <c:pt idx="10">
                  <c:v>43936</c:v>
                </c:pt>
                <c:pt idx="11">
                  <c:v>43937</c:v>
                </c:pt>
                <c:pt idx="12">
                  <c:v>43938</c:v>
                </c:pt>
                <c:pt idx="13">
                  <c:v>43939</c:v>
                </c:pt>
                <c:pt idx="14">
                  <c:v>43940</c:v>
                </c:pt>
                <c:pt idx="15">
                  <c:v>43941</c:v>
                </c:pt>
                <c:pt idx="16">
                  <c:v>43942</c:v>
                </c:pt>
                <c:pt idx="17">
                  <c:v>43943</c:v>
                </c:pt>
                <c:pt idx="18">
                  <c:v>43944</c:v>
                </c:pt>
                <c:pt idx="19">
                  <c:v>43945</c:v>
                </c:pt>
                <c:pt idx="20">
                  <c:v>43946</c:v>
                </c:pt>
                <c:pt idx="21">
                  <c:v>43947</c:v>
                </c:pt>
                <c:pt idx="22">
                  <c:v>43948</c:v>
                </c:pt>
                <c:pt idx="23">
                  <c:v>43949</c:v>
                </c:pt>
                <c:pt idx="24">
                  <c:v>43950</c:v>
                </c:pt>
                <c:pt idx="25">
                  <c:v>43951</c:v>
                </c:pt>
                <c:pt idx="26">
                  <c:v>43952</c:v>
                </c:pt>
                <c:pt idx="27">
                  <c:v>43953</c:v>
                </c:pt>
                <c:pt idx="28">
                  <c:v>43954</c:v>
                </c:pt>
                <c:pt idx="29">
                  <c:v>43955</c:v>
                </c:pt>
                <c:pt idx="30">
                  <c:v>43956</c:v>
                </c:pt>
                <c:pt idx="31">
                  <c:v>43957</c:v>
                </c:pt>
                <c:pt idx="32">
                  <c:v>43958</c:v>
                </c:pt>
                <c:pt idx="33">
                  <c:v>43959</c:v>
                </c:pt>
                <c:pt idx="34">
                  <c:v>43960</c:v>
                </c:pt>
                <c:pt idx="35">
                  <c:v>43961</c:v>
                </c:pt>
                <c:pt idx="36">
                  <c:v>43962</c:v>
                </c:pt>
                <c:pt idx="37">
                  <c:v>43963</c:v>
                </c:pt>
                <c:pt idx="38">
                  <c:v>43964</c:v>
                </c:pt>
                <c:pt idx="39">
                  <c:v>43965</c:v>
                </c:pt>
                <c:pt idx="40">
                  <c:v>43966</c:v>
                </c:pt>
                <c:pt idx="41">
                  <c:v>43967</c:v>
                </c:pt>
                <c:pt idx="42">
                  <c:v>43968</c:v>
                </c:pt>
                <c:pt idx="43">
                  <c:v>43969</c:v>
                </c:pt>
                <c:pt idx="44">
                  <c:v>43970</c:v>
                </c:pt>
                <c:pt idx="45">
                  <c:v>43971</c:v>
                </c:pt>
                <c:pt idx="46">
                  <c:v>43972</c:v>
                </c:pt>
                <c:pt idx="47">
                  <c:v>43973</c:v>
                </c:pt>
                <c:pt idx="48">
                  <c:v>43974</c:v>
                </c:pt>
                <c:pt idx="49">
                  <c:v>43975</c:v>
                </c:pt>
                <c:pt idx="50">
                  <c:v>43976</c:v>
                </c:pt>
                <c:pt idx="51">
                  <c:v>43977</c:v>
                </c:pt>
                <c:pt idx="52">
                  <c:v>43978</c:v>
                </c:pt>
                <c:pt idx="53">
                  <c:v>43979</c:v>
                </c:pt>
                <c:pt idx="54">
                  <c:v>43980</c:v>
                </c:pt>
                <c:pt idx="55">
                  <c:v>43981</c:v>
                </c:pt>
                <c:pt idx="56">
                  <c:v>43982</c:v>
                </c:pt>
                <c:pt idx="57">
                  <c:v>43983</c:v>
                </c:pt>
                <c:pt idx="58">
                  <c:v>43984</c:v>
                </c:pt>
                <c:pt idx="59">
                  <c:v>43985</c:v>
                </c:pt>
                <c:pt idx="60">
                  <c:v>43986</c:v>
                </c:pt>
                <c:pt idx="61">
                  <c:v>43987</c:v>
                </c:pt>
                <c:pt idx="62">
                  <c:v>43988</c:v>
                </c:pt>
                <c:pt idx="63">
                  <c:v>43989</c:v>
                </c:pt>
                <c:pt idx="64">
                  <c:v>43990</c:v>
                </c:pt>
                <c:pt idx="65">
                  <c:v>43991</c:v>
                </c:pt>
                <c:pt idx="66">
                  <c:v>43992</c:v>
                </c:pt>
                <c:pt idx="67">
                  <c:v>43993</c:v>
                </c:pt>
                <c:pt idx="68">
                  <c:v>43994</c:v>
                </c:pt>
                <c:pt idx="69">
                  <c:v>43995</c:v>
                </c:pt>
                <c:pt idx="70">
                  <c:v>43996</c:v>
                </c:pt>
                <c:pt idx="71">
                  <c:v>43997</c:v>
                </c:pt>
                <c:pt idx="72">
                  <c:v>43998</c:v>
                </c:pt>
                <c:pt idx="73">
                  <c:v>43999</c:v>
                </c:pt>
                <c:pt idx="74">
                  <c:v>44000</c:v>
                </c:pt>
                <c:pt idx="75">
                  <c:v>44001</c:v>
                </c:pt>
                <c:pt idx="76">
                  <c:v>44002</c:v>
                </c:pt>
                <c:pt idx="77">
                  <c:v>44003</c:v>
                </c:pt>
                <c:pt idx="78">
                  <c:v>44004</c:v>
                </c:pt>
                <c:pt idx="79">
                  <c:v>44005</c:v>
                </c:pt>
                <c:pt idx="80">
                  <c:v>44006</c:v>
                </c:pt>
                <c:pt idx="81">
                  <c:v>44007</c:v>
                </c:pt>
                <c:pt idx="82">
                  <c:v>44008</c:v>
                </c:pt>
                <c:pt idx="83">
                  <c:v>44009</c:v>
                </c:pt>
                <c:pt idx="84">
                  <c:v>44010</c:v>
                </c:pt>
                <c:pt idx="85">
                  <c:v>44011</c:v>
                </c:pt>
                <c:pt idx="86">
                  <c:v>44012</c:v>
                </c:pt>
                <c:pt idx="87">
                  <c:v>44013</c:v>
                </c:pt>
                <c:pt idx="88">
                  <c:v>44014</c:v>
                </c:pt>
                <c:pt idx="89">
                  <c:v>44015</c:v>
                </c:pt>
                <c:pt idx="90">
                  <c:v>44016</c:v>
                </c:pt>
                <c:pt idx="91">
                  <c:v>44017</c:v>
                </c:pt>
                <c:pt idx="92">
                  <c:v>44018</c:v>
                </c:pt>
                <c:pt idx="93">
                  <c:v>44019</c:v>
                </c:pt>
                <c:pt idx="94">
                  <c:v>44020</c:v>
                </c:pt>
                <c:pt idx="95">
                  <c:v>44021</c:v>
                </c:pt>
                <c:pt idx="96">
                  <c:v>44022</c:v>
                </c:pt>
                <c:pt idx="97">
                  <c:v>44023</c:v>
                </c:pt>
                <c:pt idx="98">
                  <c:v>44024</c:v>
                </c:pt>
                <c:pt idx="99">
                  <c:v>44025</c:v>
                </c:pt>
                <c:pt idx="100">
                  <c:v>44026</c:v>
                </c:pt>
                <c:pt idx="101">
                  <c:v>44027</c:v>
                </c:pt>
                <c:pt idx="102">
                  <c:v>44028</c:v>
                </c:pt>
                <c:pt idx="103">
                  <c:v>44029</c:v>
                </c:pt>
                <c:pt idx="104">
                  <c:v>44030</c:v>
                </c:pt>
                <c:pt idx="105">
                  <c:v>44031</c:v>
                </c:pt>
                <c:pt idx="106">
                  <c:v>44032</c:v>
                </c:pt>
                <c:pt idx="107">
                  <c:v>44033</c:v>
                </c:pt>
                <c:pt idx="108">
                  <c:v>44034</c:v>
                </c:pt>
                <c:pt idx="109">
                  <c:v>44035</c:v>
                </c:pt>
                <c:pt idx="110">
                  <c:v>44036</c:v>
                </c:pt>
                <c:pt idx="111">
                  <c:v>44037</c:v>
                </c:pt>
                <c:pt idx="112">
                  <c:v>44038</c:v>
                </c:pt>
                <c:pt idx="113">
                  <c:v>44039</c:v>
                </c:pt>
                <c:pt idx="114">
                  <c:v>44040</c:v>
                </c:pt>
                <c:pt idx="115">
                  <c:v>44041</c:v>
                </c:pt>
                <c:pt idx="116">
                  <c:v>44042</c:v>
                </c:pt>
                <c:pt idx="117">
                  <c:v>44043</c:v>
                </c:pt>
                <c:pt idx="118">
                  <c:v>44044</c:v>
                </c:pt>
                <c:pt idx="119">
                  <c:v>44045</c:v>
                </c:pt>
                <c:pt idx="120">
                  <c:v>44046</c:v>
                </c:pt>
                <c:pt idx="121">
                  <c:v>44047</c:v>
                </c:pt>
                <c:pt idx="122">
                  <c:v>44048</c:v>
                </c:pt>
                <c:pt idx="123">
                  <c:v>44049</c:v>
                </c:pt>
                <c:pt idx="124">
                  <c:v>44050</c:v>
                </c:pt>
                <c:pt idx="125">
                  <c:v>44051</c:v>
                </c:pt>
                <c:pt idx="126">
                  <c:v>44052</c:v>
                </c:pt>
                <c:pt idx="127">
                  <c:v>44053</c:v>
                </c:pt>
                <c:pt idx="128">
                  <c:v>44054</c:v>
                </c:pt>
                <c:pt idx="129">
                  <c:v>44055</c:v>
                </c:pt>
                <c:pt idx="130">
                  <c:v>44056</c:v>
                </c:pt>
                <c:pt idx="131">
                  <c:v>44057</c:v>
                </c:pt>
                <c:pt idx="132">
                  <c:v>44058</c:v>
                </c:pt>
                <c:pt idx="133">
                  <c:v>44059</c:v>
                </c:pt>
                <c:pt idx="134">
                  <c:v>44060</c:v>
                </c:pt>
                <c:pt idx="135">
                  <c:v>44061</c:v>
                </c:pt>
                <c:pt idx="136">
                  <c:v>44062</c:v>
                </c:pt>
                <c:pt idx="137">
                  <c:v>44063</c:v>
                </c:pt>
                <c:pt idx="138">
                  <c:v>44064</c:v>
                </c:pt>
                <c:pt idx="139">
                  <c:v>44065</c:v>
                </c:pt>
                <c:pt idx="140">
                  <c:v>44066</c:v>
                </c:pt>
                <c:pt idx="141">
                  <c:v>44067</c:v>
                </c:pt>
                <c:pt idx="142">
                  <c:v>44068</c:v>
                </c:pt>
                <c:pt idx="143">
                  <c:v>44069</c:v>
                </c:pt>
                <c:pt idx="144">
                  <c:v>44070</c:v>
                </c:pt>
                <c:pt idx="145">
                  <c:v>44071</c:v>
                </c:pt>
                <c:pt idx="146">
                  <c:v>44072</c:v>
                </c:pt>
                <c:pt idx="147">
                  <c:v>44073</c:v>
                </c:pt>
                <c:pt idx="148">
                  <c:v>44074</c:v>
                </c:pt>
                <c:pt idx="149">
                  <c:v>44075</c:v>
                </c:pt>
                <c:pt idx="150">
                  <c:v>44076</c:v>
                </c:pt>
                <c:pt idx="151">
                  <c:v>44077</c:v>
                </c:pt>
                <c:pt idx="152">
                  <c:v>44078</c:v>
                </c:pt>
                <c:pt idx="153">
                  <c:v>44079</c:v>
                </c:pt>
                <c:pt idx="154">
                  <c:v>44080</c:v>
                </c:pt>
                <c:pt idx="155">
                  <c:v>44081</c:v>
                </c:pt>
                <c:pt idx="156">
                  <c:v>44082</c:v>
                </c:pt>
                <c:pt idx="157">
                  <c:v>44083</c:v>
                </c:pt>
                <c:pt idx="158">
                  <c:v>44084</c:v>
                </c:pt>
                <c:pt idx="159">
                  <c:v>44085</c:v>
                </c:pt>
                <c:pt idx="160">
                  <c:v>44086</c:v>
                </c:pt>
                <c:pt idx="161">
                  <c:v>44087</c:v>
                </c:pt>
                <c:pt idx="162">
                  <c:v>44088</c:v>
                </c:pt>
                <c:pt idx="163">
                  <c:v>44089</c:v>
                </c:pt>
                <c:pt idx="164">
                  <c:v>44090</c:v>
                </c:pt>
                <c:pt idx="165">
                  <c:v>44091</c:v>
                </c:pt>
                <c:pt idx="166">
                  <c:v>44092</c:v>
                </c:pt>
                <c:pt idx="167">
                  <c:v>44093</c:v>
                </c:pt>
                <c:pt idx="168">
                  <c:v>44094</c:v>
                </c:pt>
                <c:pt idx="169">
                  <c:v>44095</c:v>
                </c:pt>
                <c:pt idx="170">
                  <c:v>44096</c:v>
                </c:pt>
                <c:pt idx="171">
                  <c:v>44097</c:v>
                </c:pt>
                <c:pt idx="172">
                  <c:v>44098</c:v>
                </c:pt>
                <c:pt idx="173">
                  <c:v>44099</c:v>
                </c:pt>
                <c:pt idx="174">
                  <c:v>44100</c:v>
                </c:pt>
                <c:pt idx="175">
                  <c:v>44101</c:v>
                </c:pt>
                <c:pt idx="176">
                  <c:v>44102</c:v>
                </c:pt>
                <c:pt idx="177">
                  <c:v>44103</c:v>
                </c:pt>
                <c:pt idx="178">
                  <c:v>44104</c:v>
                </c:pt>
                <c:pt idx="179">
                  <c:v>44105</c:v>
                </c:pt>
                <c:pt idx="180">
                  <c:v>44106</c:v>
                </c:pt>
                <c:pt idx="181">
                  <c:v>44107</c:v>
                </c:pt>
                <c:pt idx="182">
                  <c:v>44108</c:v>
                </c:pt>
                <c:pt idx="183">
                  <c:v>44109</c:v>
                </c:pt>
                <c:pt idx="184">
                  <c:v>44110</c:v>
                </c:pt>
                <c:pt idx="185">
                  <c:v>44111</c:v>
                </c:pt>
                <c:pt idx="186">
                  <c:v>44112</c:v>
                </c:pt>
                <c:pt idx="187">
                  <c:v>44113</c:v>
                </c:pt>
                <c:pt idx="188">
                  <c:v>44114</c:v>
                </c:pt>
                <c:pt idx="189">
                  <c:v>44115</c:v>
                </c:pt>
                <c:pt idx="190">
                  <c:v>44116</c:v>
                </c:pt>
                <c:pt idx="191">
                  <c:v>44117</c:v>
                </c:pt>
                <c:pt idx="192">
                  <c:v>44118</c:v>
                </c:pt>
                <c:pt idx="193">
                  <c:v>44119</c:v>
                </c:pt>
                <c:pt idx="194">
                  <c:v>44120</c:v>
                </c:pt>
                <c:pt idx="195">
                  <c:v>44121</c:v>
                </c:pt>
                <c:pt idx="196">
                  <c:v>44122</c:v>
                </c:pt>
                <c:pt idx="197">
                  <c:v>44123</c:v>
                </c:pt>
                <c:pt idx="198">
                  <c:v>44124</c:v>
                </c:pt>
                <c:pt idx="199">
                  <c:v>44125</c:v>
                </c:pt>
                <c:pt idx="200">
                  <c:v>44126</c:v>
                </c:pt>
                <c:pt idx="201">
                  <c:v>44127</c:v>
                </c:pt>
                <c:pt idx="202">
                  <c:v>44128</c:v>
                </c:pt>
                <c:pt idx="203">
                  <c:v>44129</c:v>
                </c:pt>
                <c:pt idx="204">
                  <c:v>44130</c:v>
                </c:pt>
                <c:pt idx="205">
                  <c:v>44131</c:v>
                </c:pt>
                <c:pt idx="206">
                  <c:v>44132</c:v>
                </c:pt>
                <c:pt idx="207">
                  <c:v>44133</c:v>
                </c:pt>
                <c:pt idx="208">
                  <c:v>44134</c:v>
                </c:pt>
                <c:pt idx="209">
                  <c:v>44135</c:v>
                </c:pt>
                <c:pt idx="210">
                  <c:v>44136</c:v>
                </c:pt>
                <c:pt idx="211">
                  <c:v>44137</c:v>
                </c:pt>
                <c:pt idx="212">
                  <c:v>44138</c:v>
                </c:pt>
                <c:pt idx="213">
                  <c:v>44139</c:v>
                </c:pt>
                <c:pt idx="214">
                  <c:v>44140</c:v>
                </c:pt>
                <c:pt idx="215">
                  <c:v>44141</c:v>
                </c:pt>
                <c:pt idx="216">
                  <c:v>44142</c:v>
                </c:pt>
                <c:pt idx="217">
                  <c:v>44143</c:v>
                </c:pt>
                <c:pt idx="218">
                  <c:v>44144</c:v>
                </c:pt>
                <c:pt idx="219">
                  <c:v>44145</c:v>
                </c:pt>
                <c:pt idx="220">
                  <c:v>44146</c:v>
                </c:pt>
                <c:pt idx="221">
                  <c:v>44147</c:v>
                </c:pt>
                <c:pt idx="222">
                  <c:v>44148</c:v>
                </c:pt>
                <c:pt idx="223">
                  <c:v>44149</c:v>
                </c:pt>
                <c:pt idx="224">
                  <c:v>44150</c:v>
                </c:pt>
                <c:pt idx="225">
                  <c:v>44151</c:v>
                </c:pt>
                <c:pt idx="226">
                  <c:v>44152</c:v>
                </c:pt>
                <c:pt idx="227">
                  <c:v>44153</c:v>
                </c:pt>
                <c:pt idx="228">
                  <c:v>44154</c:v>
                </c:pt>
                <c:pt idx="229">
                  <c:v>44155</c:v>
                </c:pt>
                <c:pt idx="230">
                  <c:v>44156</c:v>
                </c:pt>
                <c:pt idx="231">
                  <c:v>44157</c:v>
                </c:pt>
                <c:pt idx="232">
                  <c:v>44158</c:v>
                </c:pt>
                <c:pt idx="233">
                  <c:v>44159</c:v>
                </c:pt>
                <c:pt idx="234">
                  <c:v>44160</c:v>
                </c:pt>
                <c:pt idx="235">
                  <c:v>44161</c:v>
                </c:pt>
                <c:pt idx="236">
                  <c:v>44162</c:v>
                </c:pt>
                <c:pt idx="237">
                  <c:v>44163</c:v>
                </c:pt>
                <c:pt idx="238">
                  <c:v>44164</c:v>
                </c:pt>
                <c:pt idx="239">
                  <c:v>44165</c:v>
                </c:pt>
                <c:pt idx="240">
                  <c:v>44166</c:v>
                </c:pt>
                <c:pt idx="241">
                  <c:v>44167</c:v>
                </c:pt>
                <c:pt idx="242">
                  <c:v>44168</c:v>
                </c:pt>
                <c:pt idx="243">
                  <c:v>44169</c:v>
                </c:pt>
                <c:pt idx="244">
                  <c:v>44170</c:v>
                </c:pt>
                <c:pt idx="245">
                  <c:v>44171</c:v>
                </c:pt>
                <c:pt idx="246">
                  <c:v>44172</c:v>
                </c:pt>
                <c:pt idx="247">
                  <c:v>44173</c:v>
                </c:pt>
                <c:pt idx="248">
                  <c:v>44174</c:v>
                </c:pt>
                <c:pt idx="249">
                  <c:v>44175</c:v>
                </c:pt>
                <c:pt idx="250">
                  <c:v>44176</c:v>
                </c:pt>
                <c:pt idx="251">
                  <c:v>44177</c:v>
                </c:pt>
                <c:pt idx="252">
                  <c:v>44178</c:v>
                </c:pt>
                <c:pt idx="253">
                  <c:v>44179</c:v>
                </c:pt>
                <c:pt idx="254">
                  <c:v>44180</c:v>
                </c:pt>
                <c:pt idx="255">
                  <c:v>44181</c:v>
                </c:pt>
                <c:pt idx="256">
                  <c:v>44182</c:v>
                </c:pt>
                <c:pt idx="257">
                  <c:v>44183</c:v>
                </c:pt>
                <c:pt idx="258">
                  <c:v>44184</c:v>
                </c:pt>
                <c:pt idx="259">
                  <c:v>44185</c:v>
                </c:pt>
                <c:pt idx="260">
                  <c:v>44186</c:v>
                </c:pt>
                <c:pt idx="261">
                  <c:v>44187</c:v>
                </c:pt>
                <c:pt idx="262">
                  <c:v>44188</c:v>
                </c:pt>
                <c:pt idx="263">
                  <c:v>44189</c:v>
                </c:pt>
                <c:pt idx="264">
                  <c:v>44190</c:v>
                </c:pt>
                <c:pt idx="265">
                  <c:v>44191</c:v>
                </c:pt>
                <c:pt idx="266">
                  <c:v>44192</c:v>
                </c:pt>
                <c:pt idx="267">
                  <c:v>44193</c:v>
                </c:pt>
                <c:pt idx="268">
                  <c:v>44194</c:v>
                </c:pt>
                <c:pt idx="269">
                  <c:v>44195</c:v>
                </c:pt>
                <c:pt idx="270">
                  <c:v>44196</c:v>
                </c:pt>
                <c:pt idx="271">
                  <c:v>44197</c:v>
                </c:pt>
                <c:pt idx="272">
                  <c:v>44198</c:v>
                </c:pt>
                <c:pt idx="273">
                  <c:v>44199</c:v>
                </c:pt>
                <c:pt idx="274">
                  <c:v>44200</c:v>
                </c:pt>
                <c:pt idx="275">
                  <c:v>44201</c:v>
                </c:pt>
                <c:pt idx="276">
                  <c:v>44202</c:v>
                </c:pt>
                <c:pt idx="277">
                  <c:v>44203</c:v>
                </c:pt>
                <c:pt idx="278">
                  <c:v>44204</c:v>
                </c:pt>
                <c:pt idx="279">
                  <c:v>44205</c:v>
                </c:pt>
                <c:pt idx="280">
                  <c:v>44206</c:v>
                </c:pt>
                <c:pt idx="281">
                  <c:v>44207</c:v>
                </c:pt>
                <c:pt idx="282">
                  <c:v>44208</c:v>
                </c:pt>
                <c:pt idx="283">
                  <c:v>44209</c:v>
                </c:pt>
                <c:pt idx="284">
                  <c:v>44210</c:v>
                </c:pt>
                <c:pt idx="285">
                  <c:v>44211</c:v>
                </c:pt>
                <c:pt idx="286">
                  <c:v>44212</c:v>
                </c:pt>
                <c:pt idx="287">
                  <c:v>44213</c:v>
                </c:pt>
                <c:pt idx="288">
                  <c:v>44214</c:v>
                </c:pt>
                <c:pt idx="289">
                  <c:v>44215</c:v>
                </c:pt>
                <c:pt idx="290">
                  <c:v>44216</c:v>
                </c:pt>
                <c:pt idx="291">
                  <c:v>44217</c:v>
                </c:pt>
                <c:pt idx="292">
                  <c:v>44218</c:v>
                </c:pt>
                <c:pt idx="293">
                  <c:v>44219</c:v>
                </c:pt>
                <c:pt idx="294">
                  <c:v>44220</c:v>
                </c:pt>
                <c:pt idx="295">
                  <c:v>44221</c:v>
                </c:pt>
                <c:pt idx="296">
                  <c:v>44222</c:v>
                </c:pt>
                <c:pt idx="297">
                  <c:v>44223</c:v>
                </c:pt>
                <c:pt idx="298">
                  <c:v>44224</c:v>
                </c:pt>
                <c:pt idx="299">
                  <c:v>44225</c:v>
                </c:pt>
                <c:pt idx="300">
                  <c:v>44226</c:v>
                </c:pt>
                <c:pt idx="301">
                  <c:v>44227</c:v>
                </c:pt>
                <c:pt idx="302">
                  <c:v>44228</c:v>
                </c:pt>
                <c:pt idx="303">
                  <c:v>44229</c:v>
                </c:pt>
                <c:pt idx="304">
                  <c:v>44230</c:v>
                </c:pt>
                <c:pt idx="305">
                  <c:v>44231</c:v>
                </c:pt>
                <c:pt idx="306">
                  <c:v>44232</c:v>
                </c:pt>
                <c:pt idx="307">
                  <c:v>44233</c:v>
                </c:pt>
                <c:pt idx="308">
                  <c:v>44234</c:v>
                </c:pt>
                <c:pt idx="309">
                  <c:v>44235</c:v>
                </c:pt>
                <c:pt idx="310">
                  <c:v>44236</c:v>
                </c:pt>
                <c:pt idx="311">
                  <c:v>44237</c:v>
                </c:pt>
                <c:pt idx="312">
                  <c:v>44238</c:v>
                </c:pt>
                <c:pt idx="313">
                  <c:v>44239</c:v>
                </c:pt>
                <c:pt idx="314">
                  <c:v>44240</c:v>
                </c:pt>
                <c:pt idx="315">
                  <c:v>44241</c:v>
                </c:pt>
                <c:pt idx="316">
                  <c:v>44242</c:v>
                </c:pt>
                <c:pt idx="317">
                  <c:v>44243</c:v>
                </c:pt>
                <c:pt idx="318">
                  <c:v>44244</c:v>
                </c:pt>
                <c:pt idx="319">
                  <c:v>44245</c:v>
                </c:pt>
                <c:pt idx="320">
                  <c:v>44246</c:v>
                </c:pt>
                <c:pt idx="321">
                  <c:v>44247</c:v>
                </c:pt>
                <c:pt idx="322">
                  <c:v>44248</c:v>
                </c:pt>
                <c:pt idx="323">
                  <c:v>44249</c:v>
                </c:pt>
                <c:pt idx="324">
                  <c:v>44250</c:v>
                </c:pt>
                <c:pt idx="325">
                  <c:v>44251</c:v>
                </c:pt>
                <c:pt idx="326">
                  <c:v>44252</c:v>
                </c:pt>
                <c:pt idx="327">
                  <c:v>44253</c:v>
                </c:pt>
                <c:pt idx="328">
                  <c:v>44254</c:v>
                </c:pt>
                <c:pt idx="329">
                  <c:v>44255</c:v>
                </c:pt>
                <c:pt idx="330">
                  <c:v>44256</c:v>
                </c:pt>
                <c:pt idx="331">
                  <c:v>44257</c:v>
                </c:pt>
                <c:pt idx="332">
                  <c:v>44258</c:v>
                </c:pt>
                <c:pt idx="333">
                  <c:v>44259</c:v>
                </c:pt>
                <c:pt idx="334">
                  <c:v>44260</c:v>
                </c:pt>
                <c:pt idx="335">
                  <c:v>44261</c:v>
                </c:pt>
                <c:pt idx="336">
                  <c:v>44262</c:v>
                </c:pt>
                <c:pt idx="337">
                  <c:v>44263</c:v>
                </c:pt>
                <c:pt idx="338">
                  <c:v>44264</c:v>
                </c:pt>
                <c:pt idx="339">
                  <c:v>44265</c:v>
                </c:pt>
                <c:pt idx="340">
                  <c:v>44266</c:v>
                </c:pt>
                <c:pt idx="341">
                  <c:v>44267</c:v>
                </c:pt>
                <c:pt idx="342">
                  <c:v>44268</c:v>
                </c:pt>
                <c:pt idx="343">
                  <c:v>44269</c:v>
                </c:pt>
                <c:pt idx="344">
                  <c:v>44270</c:v>
                </c:pt>
                <c:pt idx="345">
                  <c:v>44271</c:v>
                </c:pt>
                <c:pt idx="346">
                  <c:v>44272</c:v>
                </c:pt>
                <c:pt idx="347">
                  <c:v>44273</c:v>
                </c:pt>
                <c:pt idx="348">
                  <c:v>44274</c:v>
                </c:pt>
                <c:pt idx="349">
                  <c:v>44275</c:v>
                </c:pt>
                <c:pt idx="350">
                  <c:v>44276</c:v>
                </c:pt>
                <c:pt idx="351">
                  <c:v>44277</c:v>
                </c:pt>
                <c:pt idx="352">
                  <c:v>44278</c:v>
                </c:pt>
                <c:pt idx="353">
                  <c:v>44279</c:v>
                </c:pt>
                <c:pt idx="354">
                  <c:v>44280</c:v>
                </c:pt>
                <c:pt idx="355">
                  <c:v>44281</c:v>
                </c:pt>
                <c:pt idx="356">
                  <c:v>44282</c:v>
                </c:pt>
                <c:pt idx="357">
                  <c:v>44283</c:v>
                </c:pt>
                <c:pt idx="358">
                  <c:v>44284</c:v>
                </c:pt>
                <c:pt idx="359">
                  <c:v>44285</c:v>
                </c:pt>
                <c:pt idx="360">
                  <c:v>44286</c:v>
                </c:pt>
                <c:pt idx="361">
                  <c:v>44287</c:v>
                </c:pt>
                <c:pt idx="362">
                  <c:v>44288</c:v>
                </c:pt>
                <c:pt idx="363">
                  <c:v>44289</c:v>
                </c:pt>
                <c:pt idx="364">
                  <c:v>44290</c:v>
                </c:pt>
                <c:pt idx="365">
                  <c:v>44291</c:v>
                </c:pt>
                <c:pt idx="366">
                  <c:v>44292</c:v>
                </c:pt>
                <c:pt idx="367">
                  <c:v>44293</c:v>
                </c:pt>
                <c:pt idx="368">
                  <c:v>44294</c:v>
                </c:pt>
                <c:pt idx="369">
                  <c:v>44295</c:v>
                </c:pt>
                <c:pt idx="370">
                  <c:v>44296</c:v>
                </c:pt>
                <c:pt idx="371">
                  <c:v>44297</c:v>
                </c:pt>
                <c:pt idx="372">
                  <c:v>44298</c:v>
                </c:pt>
                <c:pt idx="373">
                  <c:v>44299</c:v>
                </c:pt>
                <c:pt idx="374">
                  <c:v>44300</c:v>
                </c:pt>
                <c:pt idx="375">
                  <c:v>44301</c:v>
                </c:pt>
                <c:pt idx="376">
                  <c:v>44302</c:v>
                </c:pt>
                <c:pt idx="377">
                  <c:v>44303</c:v>
                </c:pt>
                <c:pt idx="378">
                  <c:v>44304</c:v>
                </c:pt>
                <c:pt idx="379">
                  <c:v>44305</c:v>
                </c:pt>
                <c:pt idx="380">
                  <c:v>44306</c:v>
                </c:pt>
                <c:pt idx="381">
                  <c:v>44307</c:v>
                </c:pt>
                <c:pt idx="382">
                  <c:v>44308</c:v>
                </c:pt>
                <c:pt idx="383">
                  <c:v>44309</c:v>
                </c:pt>
                <c:pt idx="384">
                  <c:v>44310</c:v>
                </c:pt>
                <c:pt idx="385">
                  <c:v>44311</c:v>
                </c:pt>
                <c:pt idx="386">
                  <c:v>44312</c:v>
                </c:pt>
                <c:pt idx="387">
                  <c:v>44313</c:v>
                </c:pt>
                <c:pt idx="388">
                  <c:v>44314</c:v>
                </c:pt>
                <c:pt idx="389">
                  <c:v>44315</c:v>
                </c:pt>
                <c:pt idx="390">
                  <c:v>44316</c:v>
                </c:pt>
                <c:pt idx="391">
                  <c:v>44317</c:v>
                </c:pt>
                <c:pt idx="392">
                  <c:v>44318</c:v>
                </c:pt>
                <c:pt idx="393">
                  <c:v>44319</c:v>
                </c:pt>
                <c:pt idx="394">
                  <c:v>44320</c:v>
                </c:pt>
                <c:pt idx="395">
                  <c:v>44321</c:v>
                </c:pt>
                <c:pt idx="396">
                  <c:v>44322</c:v>
                </c:pt>
                <c:pt idx="397">
                  <c:v>44323</c:v>
                </c:pt>
                <c:pt idx="398">
                  <c:v>44324</c:v>
                </c:pt>
                <c:pt idx="399">
                  <c:v>44325</c:v>
                </c:pt>
                <c:pt idx="400">
                  <c:v>44326</c:v>
                </c:pt>
                <c:pt idx="401">
                  <c:v>44327</c:v>
                </c:pt>
                <c:pt idx="402">
                  <c:v>44328</c:v>
                </c:pt>
                <c:pt idx="403">
                  <c:v>44329</c:v>
                </c:pt>
                <c:pt idx="404">
                  <c:v>44330</c:v>
                </c:pt>
                <c:pt idx="405">
                  <c:v>44331</c:v>
                </c:pt>
                <c:pt idx="406">
                  <c:v>44332</c:v>
                </c:pt>
                <c:pt idx="407">
                  <c:v>44333</c:v>
                </c:pt>
                <c:pt idx="408">
                  <c:v>44334</c:v>
                </c:pt>
                <c:pt idx="409">
                  <c:v>44335</c:v>
                </c:pt>
                <c:pt idx="410">
                  <c:v>44336</c:v>
                </c:pt>
                <c:pt idx="411">
                  <c:v>44337</c:v>
                </c:pt>
                <c:pt idx="412">
                  <c:v>44338</c:v>
                </c:pt>
                <c:pt idx="413">
                  <c:v>44339</c:v>
                </c:pt>
                <c:pt idx="414">
                  <c:v>44340</c:v>
                </c:pt>
                <c:pt idx="415">
                  <c:v>44341</c:v>
                </c:pt>
                <c:pt idx="416">
                  <c:v>44342</c:v>
                </c:pt>
                <c:pt idx="417">
                  <c:v>44343</c:v>
                </c:pt>
                <c:pt idx="418">
                  <c:v>44344</c:v>
                </c:pt>
                <c:pt idx="419">
                  <c:v>44345</c:v>
                </c:pt>
                <c:pt idx="420">
                  <c:v>44346</c:v>
                </c:pt>
                <c:pt idx="421">
                  <c:v>44347</c:v>
                </c:pt>
                <c:pt idx="422">
                  <c:v>44348</c:v>
                </c:pt>
                <c:pt idx="423">
                  <c:v>44349</c:v>
                </c:pt>
                <c:pt idx="424">
                  <c:v>44350</c:v>
                </c:pt>
                <c:pt idx="425">
                  <c:v>44351</c:v>
                </c:pt>
                <c:pt idx="426">
                  <c:v>44352</c:v>
                </c:pt>
                <c:pt idx="427">
                  <c:v>44353</c:v>
                </c:pt>
                <c:pt idx="428">
                  <c:v>44354</c:v>
                </c:pt>
                <c:pt idx="429">
                  <c:v>44355</c:v>
                </c:pt>
                <c:pt idx="430">
                  <c:v>44356</c:v>
                </c:pt>
                <c:pt idx="431">
                  <c:v>44357</c:v>
                </c:pt>
                <c:pt idx="432">
                  <c:v>44358</c:v>
                </c:pt>
                <c:pt idx="433">
                  <c:v>44359</c:v>
                </c:pt>
                <c:pt idx="434">
                  <c:v>44360</c:v>
                </c:pt>
                <c:pt idx="435">
                  <c:v>44361</c:v>
                </c:pt>
                <c:pt idx="436">
                  <c:v>44362</c:v>
                </c:pt>
                <c:pt idx="437">
                  <c:v>44363</c:v>
                </c:pt>
                <c:pt idx="438">
                  <c:v>44364</c:v>
                </c:pt>
                <c:pt idx="439">
                  <c:v>44365</c:v>
                </c:pt>
                <c:pt idx="440">
                  <c:v>44366</c:v>
                </c:pt>
                <c:pt idx="441">
                  <c:v>44367</c:v>
                </c:pt>
                <c:pt idx="442">
                  <c:v>44368</c:v>
                </c:pt>
                <c:pt idx="443">
                  <c:v>44369</c:v>
                </c:pt>
                <c:pt idx="444">
                  <c:v>44370</c:v>
                </c:pt>
                <c:pt idx="445">
                  <c:v>44371</c:v>
                </c:pt>
                <c:pt idx="446">
                  <c:v>44372</c:v>
                </c:pt>
                <c:pt idx="447">
                  <c:v>44373</c:v>
                </c:pt>
                <c:pt idx="448">
                  <c:v>44374</c:v>
                </c:pt>
                <c:pt idx="449">
                  <c:v>44375</c:v>
                </c:pt>
                <c:pt idx="450">
                  <c:v>44376</c:v>
                </c:pt>
                <c:pt idx="451">
                  <c:v>44377</c:v>
                </c:pt>
                <c:pt idx="452">
                  <c:v>44378</c:v>
                </c:pt>
                <c:pt idx="453">
                  <c:v>44379</c:v>
                </c:pt>
                <c:pt idx="454">
                  <c:v>44380</c:v>
                </c:pt>
                <c:pt idx="455">
                  <c:v>44381</c:v>
                </c:pt>
                <c:pt idx="456">
                  <c:v>44382</c:v>
                </c:pt>
                <c:pt idx="457">
                  <c:v>44383</c:v>
                </c:pt>
                <c:pt idx="458">
                  <c:v>44384</c:v>
                </c:pt>
                <c:pt idx="459">
                  <c:v>44385</c:v>
                </c:pt>
                <c:pt idx="460">
                  <c:v>44386</c:v>
                </c:pt>
                <c:pt idx="461">
                  <c:v>44387</c:v>
                </c:pt>
                <c:pt idx="462">
                  <c:v>44388</c:v>
                </c:pt>
                <c:pt idx="463">
                  <c:v>44389</c:v>
                </c:pt>
                <c:pt idx="464">
                  <c:v>44390</c:v>
                </c:pt>
                <c:pt idx="465">
                  <c:v>44391</c:v>
                </c:pt>
                <c:pt idx="466">
                  <c:v>44392</c:v>
                </c:pt>
                <c:pt idx="467">
                  <c:v>44393</c:v>
                </c:pt>
                <c:pt idx="468">
                  <c:v>44394</c:v>
                </c:pt>
                <c:pt idx="469">
                  <c:v>44395</c:v>
                </c:pt>
                <c:pt idx="470">
                  <c:v>44396</c:v>
                </c:pt>
                <c:pt idx="471">
                  <c:v>44397</c:v>
                </c:pt>
                <c:pt idx="472">
                  <c:v>44398</c:v>
                </c:pt>
                <c:pt idx="473">
                  <c:v>44399</c:v>
                </c:pt>
                <c:pt idx="474">
                  <c:v>44400</c:v>
                </c:pt>
                <c:pt idx="475">
                  <c:v>44401</c:v>
                </c:pt>
                <c:pt idx="476">
                  <c:v>44402</c:v>
                </c:pt>
                <c:pt idx="477">
                  <c:v>44403</c:v>
                </c:pt>
                <c:pt idx="478">
                  <c:v>44404</c:v>
                </c:pt>
                <c:pt idx="479">
                  <c:v>44405</c:v>
                </c:pt>
                <c:pt idx="480">
                  <c:v>44406</c:v>
                </c:pt>
                <c:pt idx="481">
                  <c:v>44407</c:v>
                </c:pt>
                <c:pt idx="482">
                  <c:v>44408</c:v>
                </c:pt>
                <c:pt idx="483">
                  <c:v>44409</c:v>
                </c:pt>
                <c:pt idx="484">
                  <c:v>44410</c:v>
                </c:pt>
                <c:pt idx="485">
                  <c:v>44411</c:v>
                </c:pt>
                <c:pt idx="486">
                  <c:v>44412</c:v>
                </c:pt>
                <c:pt idx="487">
                  <c:v>44413</c:v>
                </c:pt>
                <c:pt idx="488">
                  <c:v>44414</c:v>
                </c:pt>
                <c:pt idx="489">
                  <c:v>44415</c:v>
                </c:pt>
                <c:pt idx="490">
                  <c:v>44416</c:v>
                </c:pt>
                <c:pt idx="491">
                  <c:v>44417</c:v>
                </c:pt>
                <c:pt idx="492">
                  <c:v>44418</c:v>
                </c:pt>
                <c:pt idx="493">
                  <c:v>44419</c:v>
                </c:pt>
                <c:pt idx="494">
                  <c:v>44420</c:v>
                </c:pt>
                <c:pt idx="495">
                  <c:v>44421</c:v>
                </c:pt>
                <c:pt idx="496">
                  <c:v>44422</c:v>
                </c:pt>
                <c:pt idx="497">
                  <c:v>44423</c:v>
                </c:pt>
                <c:pt idx="498">
                  <c:v>44424</c:v>
                </c:pt>
                <c:pt idx="499">
                  <c:v>44425</c:v>
                </c:pt>
                <c:pt idx="500">
                  <c:v>44426</c:v>
                </c:pt>
                <c:pt idx="501">
                  <c:v>44427</c:v>
                </c:pt>
                <c:pt idx="502">
                  <c:v>44428</c:v>
                </c:pt>
                <c:pt idx="503">
                  <c:v>44429</c:v>
                </c:pt>
                <c:pt idx="504">
                  <c:v>44430</c:v>
                </c:pt>
                <c:pt idx="505">
                  <c:v>44431</c:v>
                </c:pt>
                <c:pt idx="506">
                  <c:v>44432</c:v>
                </c:pt>
                <c:pt idx="507">
                  <c:v>44433</c:v>
                </c:pt>
                <c:pt idx="508">
                  <c:v>44434</c:v>
                </c:pt>
                <c:pt idx="509">
                  <c:v>44435</c:v>
                </c:pt>
                <c:pt idx="510">
                  <c:v>44436</c:v>
                </c:pt>
                <c:pt idx="511">
                  <c:v>44437</c:v>
                </c:pt>
                <c:pt idx="512">
                  <c:v>44438</c:v>
                </c:pt>
                <c:pt idx="513">
                  <c:v>44439</c:v>
                </c:pt>
                <c:pt idx="514">
                  <c:v>44440</c:v>
                </c:pt>
                <c:pt idx="515">
                  <c:v>44441</c:v>
                </c:pt>
                <c:pt idx="516">
                  <c:v>44442</c:v>
                </c:pt>
                <c:pt idx="517">
                  <c:v>44443</c:v>
                </c:pt>
                <c:pt idx="518">
                  <c:v>44444</c:v>
                </c:pt>
                <c:pt idx="519">
                  <c:v>44445</c:v>
                </c:pt>
                <c:pt idx="520">
                  <c:v>44446</c:v>
                </c:pt>
                <c:pt idx="521">
                  <c:v>44447</c:v>
                </c:pt>
                <c:pt idx="522">
                  <c:v>44448</c:v>
                </c:pt>
                <c:pt idx="523">
                  <c:v>44449</c:v>
                </c:pt>
                <c:pt idx="524">
                  <c:v>44450</c:v>
                </c:pt>
                <c:pt idx="525">
                  <c:v>44451</c:v>
                </c:pt>
                <c:pt idx="526">
                  <c:v>44452</c:v>
                </c:pt>
                <c:pt idx="527">
                  <c:v>44453</c:v>
                </c:pt>
                <c:pt idx="528">
                  <c:v>44454</c:v>
                </c:pt>
                <c:pt idx="529">
                  <c:v>44455</c:v>
                </c:pt>
                <c:pt idx="530">
                  <c:v>44456</c:v>
                </c:pt>
                <c:pt idx="531">
                  <c:v>44457</c:v>
                </c:pt>
                <c:pt idx="532">
                  <c:v>44458</c:v>
                </c:pt>
                <c:pt idx="533">
                  <c:v>44459</c:v>
                </c:pt>
                <c:pt idx="534">
                  <c:v>44460</c:v>
                </c:pt>
                <c:pt idx="535">
                  <c:v>44461</c:v>
                </c:pt>
                <c:pt idx="536">
                  <c:v>44462</c:v>
                </c:pt>
                <c:pt idx="537">
                  <c:v>44463</c:v>
                </c:pt>
                <c:pt idx="538">
                  <c:v>44464</c:v>
                </c:pt>
                <c:pt idx="539">
                  <c:v>44465</c:v>
                </c:pt>
                <c:pt idx="540">
                  <c:v>44466</c:v>
                </c:pt>
                <c:pt idx="541">
                  <c:v>44467</c:v>
                </c:pt>
                <c:pt idx="542">
                  <c:v>44468</c:v>
                </c:pt>
                <c:pt idx="543">
                  <c:v>44469</c:v>
                </c:pt>
                <c:pt idx="544">
                  <c:v>44470</c:v>
                </c:pt>
                <c:pt idx="545">
                  <c:v>44471</c:v>
                </c:pt>
                <c:pt idx="546">
                  <c:v>44472</c:v>
                </c:pt>
                <c:pt idx="547">
                  <c:v>44473</c:v>
                </c:pt>
                <c:pt idx="548">
                  <c:v>44474</c:v>
                </c:pt>
                <c:pt idx="549">
                  <c:v>44475</c:v>
                </c:pt>
                <c:pt idx="550">
                  <c:v>44476</c:v>
                </c:pt>
                <c:pt idx="551">
                  <c:v>44477</c:v>
                </c:pt>
                <c:pt idx="552">
                  <c:v>44478</c:v>
                </c:pt>
                <c:pt idx="553">
                  <c:v>44479</c:v>
                </c:pt>
                <c:pt idx="554">
                  <c:v>44480</c:v>
                </c:pt>
                <c:pt idx="555">
                  <c:v>44481</c:v>
                </c:pt>
                <c:pt idx="556">
                  <c:v>44482</c:v>
                </c:pt>
                <c:pt idx="557">
                  <c:v>44483</c:v>
                </c:pt>
                <c:pt idx="558">
                  <c:v>44484</c:v>
                </c:pt>
                <c:pt idx="559">
                  <c:v>44485</c:v>
                </c:pt>
                <c:pt idx="560">
                  <c:v>44486</c:v>
                </c:pt>
                <c:pt idx="561">
                  <c:v>44487</c:v>
                </c:pt>
                <c:pt idx="562">
                  <c:v>44488</c:v>
                </c:pt>
                <c:pt idx="563">
                  <c:v>44489</c:v>
                </c:pt>
                <c:pt idx="564">
                  <c:v>44490</c:v>
                </c:pt>
                <c:pt idx="565">
                  <c:v>44491</c:v>
                </c:pt>
                <c:pt idx="566">
                  <c:v>44492</c:v>
                </c:pt>
                <c:pt idx="567">
                  <c:v>44493</c:v>
                </c:pt>
                <c:pt idx="568">
                  <c:v>44494</c:v>
                </c:pt>
                <c:pt idx="569">
                  <c:v>44495</c:v>
                </c:pt>
                <c:pt idx="570">
                  <c:v>44496</c:v>
                </c:pt>
                <c:pt idx="571">
                  <c:v>44497</c:v>
                </c:pt>
                <c:pt idx="572">
                  <c:v>44498</c:v>
                </c:pt>
                <c:pt idx="573">
                  <c:v>44499</c:v>
                </c:pt>
                <c:pt idx="574">
                  <c:v>44500</c:v>
                </c:pt>
                <c:pt idx="575">
                  <c:v>44501</c:v>
                </c:pt>
                <c:pt idx="576">
                  <c:v>44502</c:v>
                </c:pt>
                <c:pt idx="577">
                  <c:v>44503</c:v>
                </c:pt>
                <c:pt idx="578">
                  <c:v>44504</c:v>
                </c:pt>
                <c:pt idx="579">
                  <c:v>44505</c:v>
                </c:pt>
                <c:pt idx="580">
                  <c:v>44506</c:v>
                </c:pt>
                <c:pt idx="581">
                  <c:v>44507</c:v>
                </c:pt>
                <c:pt idx="582">
                  <c:v>44508</c:v>
                </c:pt>
                <c:pt idx="583">
                  <c:v>44509</c:v>
                </c:pt>
                <c:pt idx="584">
                  <c:v>44510</c:v>
                </c:pt>
                <c:pt idx="585">
                  <c:v>44511</c:v>
                </c:pt>
                <c:pt idx="586">
                  <c:v>44512</c:v>
                </c:pt>
                <c:pt idx="587">
                  <c:v>44513</c:v>
                </c:pt>
                <c:pt idx="588">
                  <c:v>44514</c:v>
                </c:pt>
                <c:pt idx="589">
                  <c:v>44515</c:v>
                </c:pt>
                <c:pt idx="590">
                  <c:v>44516</c:v>
                </c:pt>
                <c:pt idx="591">
                  <c:v>44517</c:v>
                </c:pt>
                <c:pt idx="592">
                  <c:v>44518</c:v>
                </c:pt>
                <c:pt idx="593">
                  <c:v>44519</c:v>
                </c:pt>
                <c:pt idx="594">
                  <c:v>44520</c:v>
                </c:pt>
                <c:pt idx="595">
                  <c:v>44521</c:v>
                </c:pt>
                <c:pt idx="596">
                  <c:v>44522</c:v>
                </c:pt>
                <c:pt idx="597">
                  <c:v>44523</c:v>
                </c:pt>
                <c:pt idx="598">
                  <c:v>44524</c:v>
                </c:pt>
                <c:pt idx="599">
                  <c:v>44525</c:v>
                </c:pt>
                <c:pt idx="600">
                  <c:v>44526</c:v>
                </c:pt>
                <c:pt idx="601">
                  <c:v>44527</c:v>
                </c:pt>
                <c:pt idx="602">
                  <c:v>44528</c:v>
                </c:pt>
                <c:pt idx="603">
                  <c:v>44529</c:v>
                </c:pt>
              </c:numCache>
            </c:numRef>
          </c:cat>
          <c:val>
            <c:numRef>
              <c:f>Vaccine_Data!$J$48:$J$651</c:f>
              <c:numCache>
                <c:formatCode>0.0%</c:formatCode>
                <c:ptCount val="60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0.29230769230769232</c:v>
                </c:pt>
                <c:pt idx="16">
                  <c:v>0.30769230769230765</c:v>
                </c:pt>
                <c:pt idx="17">
                  <c:v>0.35384615384615381</c:v>
                </c:pt>
                <c:pt idx="18">
                  <c:v>0.3692307692307692</c:v>
                </c:pt>
                <c:pt idx="19">
                  <c:v>0.58461538461538465</c:v>
                </c:pt>
                <c:pt idx="20">
                  <c:v>0.61538461538461531</c:v>
                </c:pt>
                <c:pt idx="21">
                  <c:v>0.6</c:v>
                </c:pt>
                <c:pt idx="22">
                  <c:v>0.30769230769230765</c:v>
                </c:pt>
                <c:pt idx="23">
                  <c:v>0.29230769230769232</c:v>
                </c:pt>
                <c:pt idx="24">
                  <c:v>0.41538461538461535</c:v>
                </c:pt>
                <c:pt idx="25">
                  <c:v>0.41538461538461535</c:v>
                </c:pt>
                <c:pt idx="26">
                  <c:v>0.2615384615384615</c:v>
                </c:pt>
                <c:pt idx="27">
                  <c:v>0.27692307692307694</c:v>
                </c:pt>
                <c:pt idx="28">
                  <c:v>0.38461538461538458</c:v>
                </c:pt>
                <c:pt idx="29">
                  <c:v>0.39999999999999997</c:v>
                </c:pt>
                <c:pt idx="30">
                  <c:v>0.44615384615384618</c:v>
                </c:pt>
                <c:pt idx="31">
                  <c:v>0.32307692307692304</c:v>
                </c:pt>
                <c:pt idx="32">
                  <c:v>0.33846153846153842</c:v>
                </c:pt>
                <c:pt idx="33">
                  <c:v>0.30769230769230765</c:v>
                </c:pt>
                <c:pt idx="34">
                  <c:v>0.35384615384615381</c:v>
                </c:pt>
                <c:pt idx="35">
                  <c:v>0.30769230769230765</c:v>
                </c:pt>
                <c:pt idx="36">
                  <c:v>0.30769230769230765</c:v>
                </c:pt>
                <c:pt idx="37">
                  <c:v>0.30769230769230765</c:v>
                </c:pt>
                <c:pt idx="38">
                  <c:v>0.38461538461538458</c:v>
                </c:pt>
                <c:pt idx="39">
                  <c:v>0.35384615384615381</c:v>
                </c:pt>
                <c:pt idx="40">
                  <c:v>0.43076923076923074</c:v>
                </c:pt>
                <c:pt idx="41">
                  <c:v>0.38461538461538458</c:v>
                </c:pt>
                <c:pt idx="42">
                  <c:v>0.38461538461538458</c:v>
                </c:pt>
                <c:pt idx="43">
                  <c:v>0.38461538461538458</c:v>
                </c:pt>
                <c:pt idx="44">
                  <c:v>0.41538461538461535</c:v>
                </c:pt>
                <c:pt idx="45">
                  <c:v>0.32307692307692304</c:v>
                </c:pt>
                <c:pt idx="46">
                  <c:v>0.44615384615384618</c:v>
                </c:pt>
                <c:pt idx="47">
                  <c:v>0.39999999999999997</c:v>
                </c:pt>
                <c:pt idx="48">
                  <c:v>0.39999999999999997</c:v>
                </c:pt>
                <c:pt idx="49">
                  <c:v>0.44615384615384618</c:v>
                </c:pt>
                <c:pt idx="50">
                  <c:v>0.47692307692307689</c:v>
                </c:pt>
                <c:pt idx="51">
                  <c:v>0.43076923076923074</c:v>
                </c:pt>
                <c:pt idx="52">
                  <c:v>0.41538461538461535</c:v>
                </c:pt>
                <c:pt idx="53">
                  <c:v>0.29230769230769232</c:v>
                </c:pt>
                <c:pt idx="54">
                  <c:v>0.2615384615384615</c:v>
                </c:pt>
                <c:pt idx="55">
                  <c:v>0.23076923076923075</c:v>
                </c:pt>
                <c:pt idx="56">
                  <c:v>0.19999999999999998</c:v>
                </c:pt>
                <c:pt idx="57">
                  <c:v>0.15384615384615383</c:v>
                </c:pt>
                <c:pt idx="58">
                  <c:v>0.15384615384615383</c:v>
                </c:pt>
                <c:pt idx="59">
                  <c:v>0.16923076923076921</c:v>
                </c:pt>
                <c:pt idx="60">
                  <c:v>0.19999999999999998</c:v>
                </c:pt>
                <c:pt idx="61">
                  <c:v>0.19999999999999998</c:v>
                </c:pt>
                <c:pt idx="62">
                  <c:v>0.1846153846153846</c:v>
                </c:pt>
                <c:pt idx="63">
                  <c:v>0.12307692307692306</c:v>
                </c:pt>
                <c:pt idx="64">
                  <c:v>0.12307692307692306</c:v>
                </c:pt>
                <c:pt idx="65">
                  <c:v>0.10769230769230768</c:v>
                </c:pt>
                <c:pt idx="66">
                  <c:v>7.6923076923076913E-2</c:v>
                </c:pt>
                <c:pt idx="67">
                  <c:v>7.6923076923076913E-2</c:v>
                </c:pt>
                <c:pt idx="68">
                  <c:v>9.2307692307692299E-2</c:v>
                </c:pt>
                <c:pt idx="69">
                  <c:v>0.10769230769230768</c:v>
                </c:pt>
                <c:pt idx="70">
                  <c:v>0.13846153846153847</c:v>
                </c:pt>
                <c:pt idx="71">
                  <c:v>0.19999999999999998</c:v>
                </c:pt>
                <c:pt idx="72">
                  <c:v>0.21538461538461537</c:v>
                </c:pt>
                <c:pt idx="73">
                  <c:v>0.23076923076923075</c:v>
                </c:pt>
                <c:pt idx="74">
                  <c:v>0.21538461538461537</c:v>
                </c:pt>
                <c:pt idx="75">
                  <c:v>0.19999999999999998</c:v>
                </c:pt>
                <c:pt idx="76">
                  <c:v>0.1846153846153846</c:v>
                </c:pt>
                <c:pt idx="77">
                  <c:v>0.15384615384615383</c:v>
                </c:pt>
                <c:pt idx="78">
                  <c:v>9.2307692307692299E-2</c:v>
                </c:pt>
                <c:pt idx="79">
                  <c:v>0.10769230769230768</c:v>
                </c:pt>
                <c:pt idx="80">
                  <c:v>0.12307692307692306</c:v>
                </c:pt>
                <c:pt idx="81">
                  <c:v>0.13846153846153847</c:v>
                </c:pt>
                <c:pt idx="82">
                  <c:v>0.10769230769230768</c:v>
                </c:pt>
                <c:pt idx="83">
                  <c:v>0.12307692307692306</c:v>
                </c:pt>
                <c:pt idx="84">
                  <c:v>0.12307692307692306</c:v>
                </c:pt>
                <c:pt idx="85">
                  <c:v>0.12307692307692306</c:v>
                </c:pt>
                <c:pt idx="86">
                  <c:v>9.2307692307692299E-2</c:v>
                </c:pt>
                <c:pt idx="87">
                  <c:v>7.6923076923076913E-2</c:v>
                </c:pt>
                <c:pt idx="88">
                  <c:v>6.1538461538461528E-2</c:v>
                </c:pt>
                <c:pt idx="89">
                  <c:v>6.1538461538461528E-2</c:v>
                </c:pt>
                <c:pt idx="90">
                  <c:v>4.6153846153846149E-2</c:v>
                </c:pt>
                <c:pt idx="91">
                  <c:v>4.6153846153846149E-2</c:v>
                </c:pt>
                <c:pt idx="92">
                  <c:v>4.6153846153846149E-2</c:v>
                </c:pt>
                <c:pt idx="93">
                  <c:v>4.6153846153846149E-2</c:v>
                </c:pt>
                <c:pt idx="94">
                  <c:v>4.6153846153846149E-2</c:v>
                </c:pt>
                <c:pt idx="95">
                  <c:v>4.6153846153846149E-2</c:v>
                </c:pt>
                <c:pt idx="96">
                  <c:v>9.2307692307692299E-2</c:v>
                </c:pt>
                <c:pt idx="97">
                  <c:v>9.2307692307692299E-2</c:v>
                </c:pt>
                <c:pt idx="98">
                  <c:v>9.2307692307692299E-2</c:v>
                </c:pt>
                <c:pt idx="99">
                  <c:v>0.12307692307692306</c:v>
                </c:pt>
                <c:pt idx="100">
                  <c:v>0.12307692307692306</c:v>
                </c:pt>
                <c:pt idx="101">
                  <c:v>0.12307692307692306</c:v>
                </c:pt>
                <c:pt idx="102">
                  <c:v>0.15384615384615383</c:v>
                </c:pt>
                <c:pt idx="103">
                  <c:v>0.10769230769230768</c:v>
                </c:pt>
                <c:pt idx="104">
                  <c:v>0.10769230769230768</c:v>
                </c:pt>
                <c:pt idx="105">
                  <c:v>0.12307692307692306</c:v>
                </c:pt>
                <c:pt idx="106">
                  <c:v>0.10769230769230768</c:v>
                </c:pt>
                <c:pt idx="107">
                  <c:v>9.2307692307692299E-2</c:v>
                </c:pt>
                <c:pt idx="108">
                  <c:v>9.2307692307692299E-2</c:v>
                </c:pt>
                <c:pt idx="109">
                  <c:v>6.1538461538461528E-2</c:v>
                </c:pt>
                <c:pt idx="110">
                  <c:v>9.2307692307692299E-2</c:v>
                </c:pt>
                <c:pt idx="111">
                  <c:v>0.13846153846153847</c:v>
                </c:pt>
                <c:pt idx="112">
                  <c:v>0.12307692307692306</c:v>
                </c:pt>
                <c:pt idx="113">
                  <c:v>0.15384615384615383</c:v>
                </c:pt>
                <c:pt idx="114">
                  <c:v>0.16923076923076921</c:v>
                </c:pt>
                <c:pt idx="115">
                  <c:v>0.21538461538461537</c:v>
                </c:pt>
                <c:pt idx="116">
                  <c:v>0.19999999999999998</c:v>
                </c:pt>
                <c:pt idx="117">
                  <c:v>0.1846153846153846</c:v>
                </c:pt>
                <c:pt idx="118">
                  <c:v>0.16923076923076921</c:v>
                </c:pt>
                <c:pt idx="119">
                  <c:v>0.16923076923076921</c:v>
                </c:pt>
                <c:pt idx="120">
                  <c:v>0.12307692307692306</c:v>
                </c:pt>
                <c:pt idx="121">
                  <c:v>0.12307692307692306</c:v>
                </c:pt>
                <c:pt idx="122">
                  <c:v>0.13846153846153847</c:v>
                </c:pt>
                <c:pt idx="123">
                  <c:v>0.13846153846153847</c:v>
                </c:pt>
                <c:pt idx="124">
                  <c:v>0.16923076923076921</c:v>
                </c:pt>
                <c:pt idx="125">
                  <c:v>0.15384615384615383</c:v>
                </c:pt>
                <c:pt idx="126">
                  <c:v>0.15384615384615383</c:v>
                </c:pt>
                <c:pt idx="127">
                  <c:v>0.16923076923076921</c:v>
                </c:pt>
                <c:pt idx="128">
                  <c:v>0.15384615384615383</c:v>
                </c:pt>
                <c:pt idx="129">
                  <c:v>7.6923076923076913E-2</c:v>
                </c:pt>
                <c:pt idx="130">
                  <c:v>7.6923076923076913E-2</c:v>
                </c:pt>
                <c:pt idx="131">
                  <c:v>4.6153846153846149E-2</c:v>
                </c:pt>
                <c:pt idx="132">
                  <c:v>4.6153846153846149E-2</c:v>
                </c:pt>
                <c:pt idx="133">
                  <c:v>4.6153846153846149E-2</c:v>
                </c:pt>
                <c:pt idx="134">
                  <c:v>4.6153846153846149E-2</c:v>
                </c:pt>
                <c:pt idx="135">
                  <c:v>9.2307692307692299E-2</c:v>
                </c:pt>
                <c:pt idx="136">
                  <c:v>9.2307692307692299E-2</c:v>
                </c:pt>
                <c:pt idx="137">
                  <c:v>9.2307692307692299E-2</c:v>
                </c:pt>
                <c:pt idx="138">
                  <c:v>0.13846153846153847</c:v>
                </c:pt>
                <c:pt idx="139">
                  <c:v>0.12307692307692306</c:v>
                </c:pt>
                <c:pt idx="140">
                  <c:v>0.12307692307692306</c:v>
                </c:pt>
                <c:pt idx="141">
                  <c:v>0.10769230769230768</c:v>
                </c:pt>
                <c:pt idx="142">
                  <c:v>7.6923076923076913E-2</c:v>
                </c:pt>
                <c:pt idx="143">
                  <c:v>0.12307692307692306</c:v>
                </c:pt>
                <c:pt idx="144">
                  <c:v>0.16923076923076921</c:v>
                </c:pt>
                <c:pt idx="145">
                  <c:v>0.12307692307692306</c:v>
                </c:pt>
                <c:pt idx="146">
                  <c:v>0.15384615384615383</c:v>
                </c:pt>
                <c:pt idx="147">
                  <c:v>0.12307692307692306</c:v>
                </c:pt>
                <c:pt idx="148">
                  <c:v>0.12307692307692306</c:v>
                </c:pt>
                <c:pt idx="149">
                  <c:v>0.13846153846153847</c:v>
                </c:pt>
                <c:pt idx="150">
                  <c:v>0.12307692307692306</c:v>
                </c:pt>
                <c:pt idx="151">
                  <c:v>9.2307692307692299E-2</c:v>
                </c:pt>
                <c:pt idx="152">
                  <c:v>7.6923076923076913E-2</c:v>
                </c:pt>
                <c:pt idx="153">
                  <c:v>6.1538461538461528E-2</c:v>
                </c:pt>
                <c:pt idx="154">
                  <c:v>9.2307692307692299E-2</c:v>
                </c:pt>
                <c:pt idx="155">
                  <c:v>9.2307692307692299E-2</c:v>
                </c:pt>
                <c:pt idx="156">
                  <c:v>6.1538461538461528E-2</c:v>
                </c:pt>
                <c:pt idx="157">
                  <c:v>6.1538461538461528E-2</c:v>
                </c:pt>
                <c:pt idx="158">
                  <c:v>4.6153846153846149E-2</c:v>
                </c:pt>
                <c:pt idx="159">
                  <c:v>6.1538461538461528E-2</c:v>
                </c:pt>
                <c:pt idx="160">
                  <c:v>6.1538461538461528E-2</c:v>
                </c:pt>
                <c:pt idx="161">
                  <c:v>9.2307692307692299E-2</c:v>
                </c:pt>
                <c:pt idx="162">
                  <c:v>0.10769230769230768</c:v>
                </c:pt>
                <c:pt idx="163">
                  <c:v>0.12307692307692306</c:v>
                </c:pt>
                <c:pt idx="164">
                  <c:v>9.2307692307692299E-2</c:v>
                </c:pt>
                <c:pt idx="165">
                  <c:v>9.2307692307692299E-2</c:v>
                </c:pt>
                <c:pt idx="166">
                  <c:v>0.12307692307692306</c:v>
                </c:pt>
                <c:pt idx="167">
                  <c:v>0.12307692307692306</c:v>
                </c:pt>
                <c:pt idx="168">
                  <c:v>9.2307692307692299E-2</c:v>
                </c:pt>
                <c:pt idx="169">
                  <c:v>7.6923076923076913E-2</c:v>
                </c:pt>
                <c:pt idx="170">
                  <c:v>7.6923076923076913E-2</c:v>
                </c:pt>
                <c:pt idx="171">
                  <c:v>7.6923076923076913E-2</c:v>
                </c:pt>
                <c:pt idx="172">
                  <c:v>9.2307692307692299E-2</c:v>
                </c:pt>
                <c:pt idx="173">
                  <c:v>4.6153846153846149E-2</c:v>
                </c:pt>
                <c:pt idx="174">
                  <c:v>4.6153846153846149E-2</c:v>
                </c:pt>
                <c:pt idx="175">
                  <c:v>4.6153846153846149E-2</c:v>
                </c:pt>
                <c:pt idx="176">
                  <c:v>7.6923076923076913E-2</c:v>
                </c:pt>
                <c:pt idx="177">
                  <c:v>7.6923076923076913E-2</c:v>
                </c:pt>
                <c:pt idx="178">
                  <c:v>7.6923076923076913E-2</c:v>
                </c:pt>
                <c:pt idx="179">
                  <c:v>7.6923076923076913E-2</c:v>
                </c:pt>
                <c:pt idx="180">
                  <c:v>0.10769230769230768</c:v>
                </c:pt>
                <c:pt idx="181">
                  <c:v>9.2307692307692299E-2</c:v>
                </c:pt>
                <c:pt idx="182">
                  <c:v>9.2307692307692299E-2</c:v>
                </c:pt>
                <c:pt idx="183">
                  <c:v>6.1538461538461528E-2</c:v>
                </c:pt>
                <c:pt idx="184">
                  <c:v>4.6153846153846149E-2</c:v>
                </c:pt>
                <c:pt idx="185">
                  <c:v>4.6153846153846149E-2</c:v>
                </c:pt>
                <c:pt idx="186">
                  <c:v>4.6153846153846149E-2</c:v>
                </c:pt>
                <c:pt idx="187">
                  <c:v>1.5384615384615382E-2</c:v>
                </c:pt>
                <c:pt idx="188">
                  <c:v>1.5384615384615382E-2</c:v>
                </c:pt>
                <c:pt idx="189">
                  <c:v>1.5384615384615382E-2</c:v>
                </c:pt>
                <c:pt idx="190">
                  <c:v>3.0769230769230764E-2</c:v>
                </c:pt>
                <c:pt idx="191">
                  <c:v>4.6153846153846149E-2</c:v>
                </c:pt>
                <c:pt idx="192">
                  <c:v>6.1538461538461528E-2</c:v>
                </c:pt>
                <c:pt idx="193">
                  <c:v>4.6153846153846149E-2</c:v>
                </c:pt>
                <c:pt idx="194">
                  <c:v>6.1538461538461528E-2</c:v>
                </c:pt>
                <c:pt idx="195">
                  <c:v>7.6923076923076913E-2</c:v>
                </c:pt>
                <c:pt idx="196">
                  <c:v>9.2307692307692299E-2</c:v>
                </c:pt>
                <c:pt idx="197">
                  <c:v>7.6923076923076913E-2</c:v>
                </c:pt>
                <c:pt idx="198">
                  <c:v>9.2307692307692299E-2</c:v>
                </c:pt>
                <c:pt idx="199">
                  <c:v>0.12307692307692306</c:v>
                </c:pt>
                <c:pt idx="200">
                  <c:v>0.12307692307692306</c:v>
                </c:pt>
                <c:pt idx="201">
                  <c:v>0.12307692307692306</c:v>
                </c:pt>
                <c:pt idx="202">
                  <c:v>0.10769230769230768</c:v>
                </c:pt>
                <c:pt idx="203">
                  <c:v>9.2307692307692299E-2</c:v>
                </c:pt>
                <c:pt idx="204">
                  <c:v>9.2307692307692299E-2</c:v>
                </c:pt>
                <c:pt idx="205">
                  <c:v>7.6923076923076913E-2</c:v>
                </c:pt>
                <c:pt idx="206">
                  <c:v>4.6153846153846149E-2</c:v>
                </c:pt>
                <c:pt idx="207">
                  <c:v>4.6153846153846149E-2</c:v>
                </c:pt>
                <c:pt idx="208">
                  <c:v>4.6153846153846149E-2</c:v>
                </c:pt>
                <c:pt idx="209">
                  <c:v>0.10769230769230768</c:v>
                </c:pt>
                <c:pt idx="210">
                  <c:v>0.12307692307692306</c:v>
                </c:pt>
                <c:pt idx="211">
                  <c:v>0.16923076923076921</c:v>
                </c:pt>
                <c:pt idx="212">
                  <c:v>0.19999999999999998</c:v>
                </c:pt>
                <c:pt idx="213">
                  <c:v>0.21538461538461537</c:v>
                </c:pt>
                <c:pt idx="214">
                  <c:v>0.29230769230769232</c:v>
                </c:pt>
                <c:pt idx="215">
                  <c:v>0.29230769230769232</c:v>
                </c:pt>
                <c:pt idx="216">
                  <c:v>0.29230769230769232</c:v>
                </c:pt>
                <c:pt idx="217">
                  <c:v>0.38461538461538458</c:v>
                </c:pt>
                <c:pt idx="218">
                  <c:v>0.3692307692307692</c:v>
                </c:pt>
                <c:pt idx="219">
                  <c:v>0.32307692307692304</c:v>
                </c:pt>
                <c:pt idx="220">
                  <c:v>0.3692307692307692</c:v>
                </c:pt>
                <c:pt idx="221">
                  <c:v>0.3692307692307692</c:v>
                </c:pt>
                <c:pt idx="222">
                  <c:v>0.41538461538461535</c:v>
                </c:pt>
                <c:pt idx="223">
                  <c:v>0.44615384615384618</c:v>
                </c:pt>
                <c:pt idx="224">
                  <c:v>0.33846153846153842</c:v>
                </c:pt>
                <c:pt idx="225">
                  <c:v>0.30769230769230765</c:v>
                </c:pt>
                <c:pt idx="226">
                  <c:v>0.33846153846153842</c:v>
                </c:pt>
                <c:pt idx="227">
                  <c:v>0.29230769230769232</c:v>
                </c:pt>
                <c:pt idx="228">
                  <c:v>0.27692307692307694</c:v>
                </c:pt>
                <c:pt idx="229">
                  <c:v>0.29230769230769232</c:v>
                </c:pt>
                <c:pt idx="230">
                  <c:v>0.23076923076923075</c:v>
                </c:pt>
                <c:pt idx="231">
                  <c:v>0.46153846153846151</c:v>
                </c:pt>
                <c:pt idx="232">
                  <c:v>0.55384615384615388</c:v>
                </c:pt>
                <c:pt idx="233">
                  <c:v>0.56923076923076921</c:v>
                </c:pt>
                <c:pt idx="234">
                  <c:v>0.63076923076923064</c:v>
                </c:pt>
                <c:pt idx="235">
                  <c:v>0.66153846153846152</c:v>
                </c:pt>
                <c:pt idx="236">
                  <c:v>0.89230769230769236</c:v>
                </c:pt>
                <c:pt idx="237">
                  <c:v>0.90769230769230769</c:v>
                </c:pt>
                <c:pt idx="238">
                  <c:v>0.78461538461538449</c:v>
                </c:pt>
                <c:pt idx="239">
                  <c:v>0.78461538461538449</c:v>
                </c:pt>
                <c:pt idx="240">
                  <c:v>0.76923076923076916</c:v>
                </c:pt>
                <c:pt idx="241">
                  <c:v>0.72307692307692306</c:v>
                </c:pt>
                <c:pt idx="242">
                  <c:v>0.86153846153846148</c:v>
                </c:pt>
                <c:pt idx="243">
                  <c:v>0.69230769230769229</c:v>
                </c:pt>
                <c:pt idx="244">
                  <c:v>0.86153846153846148</c:v>
                </c:pt>
                <c:pt idx="245">
                  <c:v>0.75384615384615383</c:v>
                </c:pt>
                <c:pt idx="246">
                  <c:v>0.66153846153846152</c:v>
                </c:pt>
                <c:pt idx="247">
                  <c:v>0.72307692307692306</c:v>
                </c:pt>
                <c:pt idx="248">
                  <c:v>0.81538461538461526</c:v>
                </c:pt>
                <c:pt idx="249">
                  <c:v>0.63076923076923064</c:v>
                </c:pt>
                <c:pt idx="250">
                  <c:v>0.67692307692307685</c:v>
                </c:pt>
                <c:pt idx="251">
                  <c:v>0.50769230769230766</c:v>
                </c:pt>
                <c:pt idx="252">
                  <c:v>0.67692307692307685</c:v>
                </c:pt>
                <c:pt idx="253">
                  <c:v>0.75384615384615383</c:v>
                </c:pt>
                <c:pt idx="254">
                  <c:v>0.70769230769230762</c:v>
                </c:pt>
                <c:pt idx="255">
                  <c:v>1.0307692307692307</c:v>
                </c:pt>
                <c:pt idx="256">
                  <c:v>0.98461538461538445</c:v>
                </c:pt>
                <c:pt idx="257">
                  <c:v>0.90769230769230769</c:v>
                </c:pt>
                <c:pt idx="258">
                  <c:v>0.96923076923076912</c:v>
                </c:pt>
                <c:pt idx="259">
                  <c:v>0.87692307692307681</c:v>
                </c:pt>
                <c:pt idx="260">
                  <c:v>0.81538461538461526</c:v>
                </c:pt>
                <c:pt idx="261">
                  <c:v>0.78461538461538449</c:v>
                </c:pt>
                <c:pt idx="262">
                  <c:v>0.44615384615384618</c:v>
                </c:pt>
                <c:pt idx="263">
                  <c:v>0.70769230769230762</c:v>
                </c:pt>
                <c:pt idx="264">
                  <c:v>0.75384615384615383</c:v>
                </c:pt>
                <c:pt idx="265">
                  <c:v>0.76923076923076916</c:v>
                </c:pt>
                <c:pt idx="266">
                  <c:v>1</c:v>
                </c:pt>
                <c:pt idx="267">
                  <c:v>1.1384615384615384</c:v>
                </c:pt>
                <c:pt idx="268">
                  <c:v>1.2153846153846153</c:v>
                </c:pt>
                <c:pt idx="269">
                  <c:v>1.2153846153846153</c:v>
                </c:pt>
                <c:pt idx="270">
                  <c:v>1.1384615384615384</c:v>
                </c:pt>
                <c:pt idx="271">
                  <c:v>1.1384615384615384</c:v>
                </c:pt>
                <c:pt idx="272">
                  <c:v>1.2307692307692306</c:v>
                </c:pt>
                <c:pt idx="273">
                  <c:v>1.0307692307692307</c:v>
                </c:pt>
                <c:pt idx="274">
                  <c:v>0.89230769230769236</c:v>
                </c:pt>
                <c:pt idx="275">
                  <c:v>0.92307692307692302</c:v>
                </c:pt>
                <c:pt idx="276">
                  <c:v>0.96923076923076912</c:v>
                </c:pt>
                <c:pt idx="277">
                  <c:v>0.87692307692307681</c:v>
                </c:pt>
                <c:pt idx="278">
                  <c:v>0.8307692307692307</c:v>
                </c:pt>
                <c:pt idx="279">
                  <c:v>0.66153846153846152</c:v>
                </c:pt>
                <c:pt idx="280">
                  <c:v>0.56923076923076921</c:v>
                </c:pt>
                <c:pt idx="281">
                  <c:v>0.56923076923076921</c:v>
                </c:pt>
                <c:pt idx="282">
                  <c:v>0.47692307692307689</c:v>
                </c:pt>
                <c:pt idx="283">
                  <c:v>0.38461538461538458</c:v>
                </c:pt>
                <c:pt idx="284">
                  <c:v>0.41538461538461535</c:v>
                </c:pt>
                <c:pt idx="285">
                  <c:v>0.46153846153846151</c:v>
                </c:pt>
                <c:pt idx="286">
                  <c:v>0.53846153846153844</c:v>
                </c:pt>
                <c:pt idx="287">
                  <c:v>0.6</c:v>
                </c:pt>
                <c:pt idx="288">
                  <c:v>0.78461538461538449</c:v>
                </c:pt>
                <c:pt idx="289">
                  <c:v>0.8307692307692307</c:v>
                </c:pt>
                <c:pt idx="290">
                  <c:v>0.98461538461538445</c:v>
                </c:pt>
                <c:pt idx="291">
                  <c:v>1.046153846153846</c:v>
                </c:pt>
                <c:pt idx="292">
                  <c:v>1.0153846153846153</c:v>
                </c:pt>
                <c:pt idx="293">
                  <c:v>0.98461538461538445</c:v>
                </c:pt>
                <c:pt idx="294">
                  <c:v>0.96923076923076912</c:v>
                </c:pt>
                <c:pt idx="295">
                  <c:v>0.79999999999999993</c:v>
                </c:pt>
                <c:pt idx="296">
                  <c:v>0.76923076923076916</c:v>
                </c:pt>
                <c:pt idx="297">
                  <c:v>0.61538461538461531</c:v>
                </c:pt>
                <c:pt idx="298">
                  <c:v>0.49230769230769222</c:v>
                </c:pt>
                <c:pt idx="299">
                  <c:v>0.47692307692307689</c:v>
                </c:pt>
                <c:pt idx="300">
                  <c:v>0.47692307692307689</c:v>
                </c:pt>
                <c:pt idx="301">
                  <c:v>0.41538461538461535</c:v>
                </c:pt>
                <c:pt idx="302">
                  <c:v>0.38461538461538458</c:v>
                </c:pt>
                <c:pt idx="303">
                  <c:v>0.39999999999999997</c:v>
                </c:pt>
                <c:pt idx="304">
                  <c:v>0.46153846153846151</c:v>
                </c:pt>
                <c:pt idx="305">
                  <c:v>0.43076923076923074</c:v>
                </c:pt>
                <c:pt idx="306">
                  <c:v>0.3692307692307692</c:v>
                </c:pt>
                <c:pt idx="307">
                  <c:v>0.29230769230769232</c:v>
                </c:pt>
                <c:pt idx="308">
                  <c:v>0.35384615384615381</c:v>
                </c:pt>
                <c:pt idx="309">
                  <c:v>0.38461538461538458</c:v>
                </c:pt>
                <c:pt idx="310">
                  <c:v>0.39999999999999997</c:v>
                </c:pt>
                <c:pt idx="311">
                  <c:v>0.3692307692307692</c:v>
                </c:pt>
                <c:pt idx="312">
                  <c:v>0.39999999999999997</c:v>
                </c:pt>
                <c:pt idx="313">
                  <c:v>0.44615384615384618</c:v>
                </c:pt>
                <c:pt idx="314">
                  <c:v>0.50769230769230766</c:v>
                </c:pt>
                <c:pt idx="315">
                  <c:v>0.50769230769230766</c:v>
                </c:pt>
                <c:pt idx="316">
                  <c:v>0.47692307692307689</c:v>
                </c:pt>
                <c:pt idx="317">
                  <c:v>0.43076923076923074</c:v>
                </c:pt>
                <c:pt idx="318">
                  <c:v>0.33846153846153842</c:v>
                </c:pt>
                <c:pt idx="319">
                  <c:v>0.32307692307692304</c:v>
                </c:pt>
                <c:pt idx="320">
                  <c:v>0.32307692307692304</c:v>
                </c:pt>
                <c:pt idx="321">
                  <c:v>0.2615384615384615</c:v>
                </c:pt>
                <c:pt idx="322">
                  <c:v>0.19999999999999998</c:v>
                </c:pt>
                <c:pt idx="323">
                  <c:v>0.21538461538461537</c:v>
                </c:pt>
                <c:pt idx="324">
                  <c:v>0.1846153846153846</c:v>
                </c:pt>
                <c:pt idx="325">
                  <c:v>0.1846153846153846</c:v>
                </c:pt>
                <c:pt idx="326">
                  <c:v>0.1846153846153846</c:v>
                </c:pt>
                <c:pt idx="327">
                  <c:v>0.15384615384615383</c:v>
                </c:pt>
                <c:pt idx="328">
                  <c:v>0.13846153846153847</c:v>
                </c:pt>
                <c:pt idx="329">
                  <c:v>0.15384615384615383</c:v>
                </c:pt>
                <c:pt idx="330">
                  <c:v>0.1846153846153846</c:v>
                </c:pt>
                <c:pt idx="331">
                  <c:v>0.19999999999999998</c:v>
                </c:pt>
                <c:pt idx="332">
                  <c:v>0.21538461538461537</c:v>
                </c:pt>
                <c:pt idx="333">
                  <c:v>0.21538461538461537</c:v>
                </c:pt>
                <c:pt idx="334">
                  <c:v>0.1846153846153846</c:v>
                </c:pt>
                <c:pt idx="335">
                  <c:v>0.19999999999999998</c:v>
                </c:pt>
                <c:pt idx="336">
                  <c:v>0.1846153846153846</c:v>
                </c:pt>
                <c:pt idx="337">
                  <c:v>0.15384615384615383</c:v>
                </c:pt>
                <c:pt idx="338">
                  <c:v>0.13846153846153847</c:v>
                </c:pt>
                <c:pt idx="339">
                  <c:v>0.12307692307692306</c:v>
                </c:pt>
                <c:pt idx="340">
                  <c:v>7.6923076923076913E-2</c:v>
                </c:pt>
                <c:pt idx="341">
                  <c:v>4.6153846153846149E-2</c:v>
                </c:pt>
                <c:pt idx="342">
                  <c:v>4.6153846153846149E-2</c:v>
                </c:pt>
                <c:pt idx="343">
                  <c:v>6.1538461538461528E-2</c:v>
                </c:pt>
                <c:pt idx="344">
                  <c:v>4.6153846153846149E-2</c:v>
                </c:pt>
                <c:pt idx="345">
                  <c:v>4.6153846153846149E-2</c:v>
                </c:pt>
                <c:pt idx="346">
                  <c:v>6.1538461538461528E-2</c:v>
                </c:pt>
                <c:pt idx="347">
                  <c:v>7.6923076923076913E-2</c:v>
                </c:pt>
                <c:pt idx="348">
                  <c:v>7.6923076923076913E-2</c:v>
                </c:pt>
                <c:pt idx="349">
                  <c:v>9.2307692307692299E-2</c:v>
                </c:pt>
                <c:pt idx="350">
                  <c:v>7.6923076923076913E-2</c:v>
                </c:pt>
                <c:pt idx="351">
                  <c:v>7.6923076923076913E-2</c:v>
                </c:pt>
                <c:pt idx="352">
                  <c:v>7.6923076923076913E-2</c:v>
                </c:pt>
                <c:pt idx="353">
                  <c:v>6.1538461538461528E-2</c:v>
                </c:pt>
                <c:pt idx="354">
                  <c:v>6.1538461538461528E-2</c:v>
                </c:pt>
                <c:pt idx="355">
                  <c:v>7.6923076923076913E-2</c:v>
                </c:pt>
                <c:pt idx="356">
                  <c:v>4.6153846153846149E-2</c:v>
                </c:pt>
                <c:pt idx="357">
                  <c:v>4.6153846153846149E-2</c:v>
                </c:pt>
                <c:pt idx="358">
                  <c:v>4.6153846153846149E-2</c:v>
                </c:pt>
                <c:pt idx="359">
                  <c:v>6.1538461538461528E-2</c:v>
                </c:pt>
                <c:pt idx="360">
                  <c:v>4.6153846153846149E-2</c:v>
                </c:pt>
                <c:pt idx="361">
                  <c:v>3.0769230769230764E-2</c:v>
                </c:pt>
                <c:pt idx="362">
                  <c:v>4.6153846153846149E-2</c:v>
                </c:pt>
                <c:pt idx="363">
                  <c:v>4.6153846153846149E-2</c:v>
                </c:pt>
                <c:pt idx="364">
                  <c:v>6.1538461538461528E-2</c:v>
                </c:pt>
                <c:pt idx="365">
                  <c:v>6.1538461538461528E-2</c:v>
                </c:pt>
                <c:pt idx="366">
                  <c:v>7.6923076923076913E-2</c:v>
                </c:pt>
                <c:pt idx="367">
                  <c:v>7.6923076923076913E-2</c:v>
                </c:pt>
                <c:pt idx="368">
                  <c:v>7.6923076923076913E-2</c:v>
                </c:pt>
                <c:pt idx="369">
                  <c:v>4.6153846153846149E-2</c:v>
                </c:pt>
                <c:pt idx="370">
                  <c:v>4.6153846153846149E-2</c:v>
                </c:pt>
                <c:pt idx="371">
                  <c:v>3.0769230769230764E-2</c:v>
                </c:pt>
                <c:pt idx="372">
                  <c:v>3.0769230769230764E-2</c:v>
                </c:pt>
                <c:pt idx="373">
                  <c:v>3.0769230769230764E-2</c:v>
                </c:pt>
                <c:pt idx="374">
                  <c:v>3.0769230769230764E-2</c:v>
                </c:pt>
                <c:pt idx="375">
                  <c:v>4.6153846153846149E-2</c:v>
                </c:pt>
                <c:pt idx="376">
                  <c:v>6.1538461538461528E-2</c:v>
                </c:pt>
                <c:pt idx="377">
                  <c:v>6.1538461538461528E-2</c:v>
                </c:pt>
                <c:pt idx="378">
                  <c:v>6.1538461538461528E-2</c:v>
                </c:pt>
                <c:pt idx="379">
                  <c:v>7.6923076923076913E-2</c:v>
                </c:pt>
                <c:pt idx="380">
                  <c:v>4.6153846153846149E-2</c:v>
                </c:pt>
                <c:pt idx="381">
                  <c:v>4.6153846153846149E-2</c:v>
                </c:pt>
                <c:pt idx="382">
                  <c:v>3.0769230769230764E-2</c:v>
                </c:pt>
                <c:pt idx="383">
                  <c:v>1.5384615384615382E-2</c:v>
                </c:pt>
                <c:pt idx="384">
                  <c:v>1.5384615384615382E-2</c:v>
                </c:pt>
                <c:pt idx="385">
                  <c:v>1.5384615384615382E-2</c:v>
                </c:pt>
                <c:pt idx="386">
                  <c:v>1.5384615384615382E-2</c:v>
                </c:pt>
                <c:pt idx="387">
                  <c:v>1.5384615384615382E-2</c:v>
                </c:pt>
                <c:pt idx="388">
                  <c:v>3.0769230769230764E-2</c:v>
                </c:pt>
                <c:pt idx="389">
                  <c:v>3.0769230769230764E-2</c:v>
                </c:pt>
                <c:pt idx="390">
                  <c:v>4.6153846153846149E-2</c:v>
                </c:pt>
                <c:pt idx="391">
                  <c:v>4.6153846153846149E-2</c:v>
                </c:pt>
                <c:pt idx="392">
                  <c:v>4.6153846153846149E-2</c:v>
                </c:pt>
                <c:pt idx="393">
                  <c:v>6.1538461538461528E-2</c:v>
                </c:pt>
                <c:pt idx="394">
                  <c:v>7.6923076923076913E-2</c:v>
                </c:pt>
                <c:pt idx="395">
                  <c:v>6.1538461538461528E-2</c:v>
                </c:pt>
                <c:pt idx="396">
                  <c:v>6.1538461538461528E-2</c:v>
                </c:pt>
                <c:pt idx="397">
                  <c:v>9.2307692307692299E-2</c:v>
                </c:pt>
                <c:pt idx="398">
                  <c:v>9.2307692307692299E-2</c:v>
                </c:pt>
                <c:pt idx="399">
                  <c:v>9.2307692307692299E-2</c:v>
                </c:pt>
                <c:pt idx="400">
                  <c:v>0.12307692307692306</c:v>
                </c:pt>
                <c:pt idx="401">
                  <c:v>0.12307692307692306</c:v>
                </c:pt>
                <c:pt idx="402">
                  <c:v>0.13846153846153847</c:v>
                </c:pt>
                <c:pt idx="403">
                  <c:v>0.13846153846153847</c:v>
                </c:pt>
                <c:pt idx="404">
                  <c:v>9.2307692307692299E-2</c:v>
                </c:pt>
                <c:pt idx="405">
                  <c:v>9.2307692307692299E-2</c:v>
                </c:pt>
                <c:pt idx="406">
                  <c:v>9.2307692307692299E-2</c:v>
                </c:pt>
                <c:pt idx="407">
                  <c:v>3.0769230769230764E-2</c:v>
                </c:pt>
                <c:pt idx="408">
                  <c:v>1.5384615384615382E-2</c:v>
                </c:pt>
                <c:pt idx="409">
                  <c:v>1.5384615384615382E-2</c:v>
                </c:pt>
                <c:pt idx="410">
                  <c:v>1.5384615384615382E-2</c:v>
                </c:pt>
                <c:pt idx="411">
                  <c:v>3.0769230769230764E-2</c:v>
                </c:pt>
                <c:pt idx="412">
                  <c:v>3.0769230769230764E-2</c:v>
                </c:pt>
                <c:pt idx="413">
                  <c:v>3.0769230769230764E-2</c:v>
                </c:pt>
                <c:pt idx="414">
                  <c:v>3.0769230769230764E-2</c:v>
                </c:pt>
                <c:pt idx="415">
                  <c:v>3.0769230769230764E-2</c:v>
                </c:pt>
                <c:pt idx="416">
                  <c:v>4.6153846153846149E-2</c:v>
                </c:pt>
                <c:pt idx="417">
                  <c:v>7.6923076923076913E-2</c:v>
                </c:pt>
                <c:pt idx="418">
                  <c:v>6.1538461538461528E-2</c:v>
                </c:pt>
                <c:pt idx="419">
                  <c:v>6.1538461538461528E-2</c:v>
                </c:pt>
                <c:pt idx="420">
                  <c:v>6.1538461538461528E-2</c:v>
                </c:pt>
                <c:pt idx="421">
                  <c:v>6.1538461538461528E-2</c:v>
                </c:pt>
                <c:pt idx="422">
                  <c:v>6.1538461538461528E-2</c:v>
                </c:pt>
                <c:pt idx="423">
                  <c:v>3.0769230769230764E-2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1.5384615384615382E-2</c:v>
                </c:pt>
                <c:pt idx="429">
                  <c:v>1.5384615384615382E-2</c:v>
                </c:pt>
                <c:pt idx="430">
                  <c:v>1.5384615384615382E-2</c:v>
                </c:pt>
                <c:pt idx="431">
                  <c:v>1.5384615384615382E-2</c:v>
                </c:pt>
                <c:pt idx="432">
                  <c:v>1.5384615384615382E-2</c:v>
                </c:pt>
                <c:pt idx="433">
                  <c:v>1.5384615384615382E-2</c:v>
                </c:pt>
                <c:pt idx="434">
                  <c:v>1.5384615384615382E-2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1.5384615384615382E-2</c:v>
                </c:pt>
                <c:pt idx="439">
                  <c:v>4.6153846153846149E-2</c:v>
                </c:pt>
                <c:pt idx="440">
                  <c:v>4.6153846153846149E-2</c:v>
                </c:pt>
                <c:pt idx="441">
                  <c:v>4.6153846153846149E-2</c:v>
                </c:pt>
                <c:pt idx="442">
                  <c:v>4.6153846153846149E-2</c:v>
                </c:pt>
                <c:pt idx="443">
                  <c:v>4.6153846153846149E-2</c:v>
                </c:pt>
                <c:pt idx="444">
                  <c:v>6.1538461538461528E-2</c:v>
                </c:pt>
                <c:pt idx="445">
                  <c:v>4.6153846153846149E-2</c:v>
                </c:pt>
                <c:pt idx="446">
                  <c:v>1.5384615384615382E-2</c:v>
                </c:pt>
                <c:pt idx="447">
                  <c:v>1.5384615384615382E-2</c:v>
                </c:pt>
                <c:pt idx="448">
                  <c:v>1.5384615384615382E-2</c:v>
                </c:pt>
                <c:pt idx="449">
                  <c:v>1.5384615384615382E-2</c:v>
                </c:pt>
                <c:pt idx="450">
                  <c:v>1.5384615384615382E-2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4.6153846153846149E-2</c:v>
                </c:pt>
                <c:pt idx="471">
                  <c:v>4.6153846153846149E-2</c:v>
                </c:pt>
                <c:pt idx="472">
                  <c:v>4.6153846153846149E-2</c:v>
                </c:pt>
                <c:pt idx="473">
                  <c:v>4.6153846153846149E-2</c:v>
                </c:pt>
                <c:pt idx="474">
                  <c:v>6.1538461538461528E-2</c:v>
                </c:pt>
                <c:pt idx="475">
                  <c:v>6.1538461538461528E-2</c:v>
                </c:pt>
                <c:pt idx="476">
                  <c:v>6.1538461538461528E-2</c:v>
                </c:pt>
                <c:pt idx="477">
                  <c:v>1.5384615384615382E-2</c:v>
                </c:pt>
                <c:pt idx="478">
                  <c:v>1.5384615384615382E-2</c:v>
                </c:pt>
                <c:pt idx="479">
                  <c:v>1.5384615384615382E-2</c:v>
                </c:pt>
                <c:pt idx="480">
                  <c:v>1.5384615384615382E-2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1.5384615384615382E-2</c:v>
                </c:pt>
                <c:pt idx="485">
                  <c:v>1.5384615384615382E-2</c:v>
                </c:pt>
                <c:pt idx="486">
                  <c:v>3.0769230769230764E-2</c:v>
                </c:pt>
                <c:pt idx="487">
                  <c:v>3.0769230769230764E-2</c:v>
                </c:pt>
                <c:pt idx="488">
                  <c:v>7.6923076923076913E-2</c:v>
                </c:pt>
                <c:pt idx="489">
                  <c:v>7.6923076923076913E-2</c:v>
                </c:pt>
                <c:pt idx="490">
                  <c:v>7.6923076923076913E-2</c:v>
                </c:pt>
                <c:pt idx="491">
                  <c:v>6.1538461538461528E-2</c:v>
                </c:pt>
                <c:pt idx="492">
                  <c:v>9.2307692307692299E-2</c:v>
                </c:pt>
                <c:pt idx="493">
                  <c:v>7.6923076923076913E-2</c:v>
                </c:pt>
                <c:pt idx="494">
                  <c:v>7.6923076923076913E-2</c:v>
                </c:pt>
                <c:pt idx="495">
                  <c:v>3.0769230769230764E-2</c:v>
                </c:pt>
                <c:pt idx="496">
                  <c:v>3.0769230769230764E-2</c:v>
                </c:pt>
                <c:pt idx="497">
                  <c:v>3.0769230769230764E-2</c:v>
                </c:pt>
                <c:pt idx="498">
                  <c:v>4.6153846153846149E-2</c:v>
                </c:pt>
                <c:pt idx="499">
                  <c:v>1.5384615384615382E-2</c:v>
                </c:pt>
                <c:pt idx="500">
                  <c:v>1.5384615384615382E-2</c:v>
                </c:pt>
                <c:pt idx="501">
                  <c:v>1.5384615384615382E-2</c:v>
                </c:pt>
                <c:pt idx="502">
                  <c:v>4.6153846153846149E-2</c:v>
                </c:pt>
                <c:pt idx="503">
                  <c:v>4.6153846153846149E-2</c:v>
                </c:pt>
                <c:pt idx="504">
                  <c:v>4.6153846153846149E-2</c:v>
                </c:pt>
                <c:pt idx="505">
                  <c:v>3.0769230769230764E-2</c:v>
                </c:pt>
                <c:pt idx="506">
                  <c:v>3.0769230769230764E-2</c:v>
                </c:pt>
                <c:pt idx="507">
                  <c:v>3.0769230769230764E-2</c:v>
                </c:pt>
                <c:pt idx="508">
                  <c:v>4.6153846153846149E-2</c:v>
                </c:pt>
                <c:pt idx="509">
                  <c:v>1.5384615384615382E-2</c:v>
                </c:pt>
                <c:pt idx="510">
                  <c:v>1.5384615384615382E-2</c:v>
                </c:pt>
                <c:pt idx="511">
                  <c:v>1.5384615384615382E-2</c:v>
                </c:pt>
                <c:pt idx="512">
                  <c:v>1.5384615384615382E-2</c:v>
                </c:pt>
                <c:pt idx="513">
                  <c:v>4.6153846153846149E-2</c:v>
                </c:pt>
                <c:pt idx="514">
                  <c:v>4.6153846153846149E-2</c:v>
                </c:pt>
                <c:pt idx="515">
                  <c:v>3.0769230769230764E-2</c:v>
                </c:pt>
                <c:pt idx="516">
                  <c:v>3.0769230769230764E-2</c:v>
                </c:pt>
                <c:pt idx="517">
                  <c:v>3.0769230769230764E-2</c:v>
                </c:pt>
                <c:pt idx="518">
                  <c:v>3.0769230769230764E-2</c:v>
                </c:pt>
                <c:pt idx="519">
                  <c:v>3.0769230769230764E-2</c:v>
                </c:pt>
                <c:pt idx="520">
                  <c:v>3.0769230769230764E-2</c:v>
                </c:pt>
                <c:pt idx="521">
                  <c:v>3.0769230769230764E-2</c:v>
                </c:pt>
                <c:pt idx="522">
                  <c:v>4.6153846153846149E-2</c:v>
                </c:pt>
                <c:pt idx="523">
                  <c:v>6.1538461538461528E-2</c:v>
                </c:pt>
                <c:pt idx="524">
                  <c:v>6.1538461538461528E-2</c:v>
                </c:pt>
                <c:pt idx="525">
                  <c:v>6.1538461538461528E-2</c:v>
                </c:pt>
                <c:pt idx="526">
                  <c:v>7.6923076923076913E-2</c:v>
                </c:pt>
                <c:pt idx="527">
                  <c:v>4.6153846153846149E-2</c:v>
                </c:pt>
                <c:pt idx="528">
                  <c:v>4.6153846153846149E-2</c:v>
                </c:pt>
                <c:pt idx="529">
                  <c:v>4.6153846153846149E-2</c:v>
                </c:pt>
                <c:pt idx="530">
                  <c:v>3.0769230769230764E-2</c:v>
                </c:pt>
                <c:pt idx="531">
                  <c:v>3.0769230769230764E-2</c:v>
                </c:pt>
                <c:pt idx="532">
                  <c:v>3.0769230769230764E-2</c:v>
                </c:pt>
                <c:pt idx="533">
                  <c:v>3.0769230769230764E-2</c:v>
                </c:pt>
                <c:pt idx="534">
                  <c:v>6.1538461538461528E-2</c:v>
                </c:pt>
                <c:pt idx="535">
                  <c:v>0.12307692307692306</c:v>
                </c:pt>
                <c:pt idx="536">
                  <c:v>0.13846153846153847</c:v>
                </c:pt>
                <c:pt idx="537">
                  <c:v>0.13846153846153847</c:v>
                </c:pt>
                <c:pt idx="538">
                  <c:v>0.13846153846153847</c:v>
                </c:pt>
                <c:pt idx="539">
                  <c:v>0.13846153846153847</c:v>
                </c:pt>
                <c:pt idx="540">
                  <c:v>0.13846153846153847</c:v>
                </c:pt>
                <c:pt idx="541">
                  <c:v>0.12307692307692306</c:v>
                </c:pt>
                <c:pt idx="542">
                  <c:v>6.1538461538461528E-2</c:v>
                </c:pt>
                <c:pt idx="543">
                  <c:v>4.6153846153846149E-2</c:v>
                </c:pt>
                <c:pt idx="544">
                  <c:v>4.6153846153846149E-2</c:v>
                </c:pt>
                <c:pt idx="545">
                  <c:v>4.6153846153846149E-2</c:v>
                </c:pt>
                <c:pt idx="546">
                  <c:v>4.6153846153846149E-2</c:v>
                </c:pt>
                <c:pt idx="547">
                  <c:v>3.0769230769230764E-2</c:v>
                </c:pt>
                <c:pt idx="548">
                  <c:v>3.0769230769230764E-2</c:v>
                </c:pt>
                <c:pt idx="549">
                  <c:v>3.0769230769230764E-2</c:v>
                </c:pt>
                <c:pt idx="550">
                  <c:v>1.5384615384615382E-2</c:v>
                </c:pt>
                <c:pt idx="551">
                  <c:v>3.0769230769230764E-2</c:v>
                </c:pt>
                <c:pt idx="552">
                  <c:v>3.0769230769230764E-2</c:v>
                </c:pt>
                <c:pt idx="553">
                  <c:v>3.0769230769230764E-2</c:v>
                </c:pt>
                <c:pt idx="554">
                  <c:v>3.0769230769230764E-2</c:v>
                </c:pt>
                <c:pt idx="555">
                  <c:v>1.5384615384615382E-2</c:v>
                </c:pt>
                <c:pt idx="556">
                  <c:v>1.5384615384615382E-2</c:v>
                </c:pt>
                <c:pt idx="557">
                  <c:v>3.0769230769230764E-2</c:v>
                </c:pt>
                <c:pt idx="558">
                  <c:v>1.5384615384615382E-2</c:v>
                </c:pt>
                <c:pt idx="559">
                  <c:v>1.5384615384615382E-2</c:v>
                </c:pt>
                <c:pt idx="560">
                  <c:v>1.5384615384615382E-2</c:v>
                </c:pt>
                <c:pt idx="561">
                  <c:v>1.5384615384615382E-2</c:v>
                </c:pt>
                <c:pt idx="562">
                  <c:v>1.5384615384615382E-2</c:v>
                </c:pt>
                <c:pt idx="563">
                  <c:v>3.0769230769230764E-2</c:v>
                </c:pt>
                <c:pt idx="564">
                  <c:v>1.5384615384615382E-2</c:v>
                </c:pt>
                <c:pt idx="565">
                  <c:v>3.0769230769230764E-2</c:v>
                </c:pt>
                <c:pt idx="566">
                  <c:v>3.0769230769230764E-2</c:v>
                </c:pt>
                <c:pt idx="567">
                  <c:v>3.0769230769230764E-2</c:v>
                </c:pt>
                <c:pt idx="568">
                  <c:v>6.1538461538461528E-2</c:v>
                </c:pt>
                <c:pt idx="569">
                  <c:v>6.1538461538461528E-2</c:v>
                </c:pt>
                <c:pt idx="570">
                  <c:v>4.6153846153846149E-2</c:v>
                </c:pt>
                <c:pt idx="571">
                  <c:v>7.6923076923076913E-2</c:v>
                </c:pt>
                <c:pt idx="572">
                  <c:v>7.6923076923076913E-2</c:v>
                </c:pt>
                <c:pt idx="573">
                  <c:v>7.6923076923076913E-2</c:v>
                </c:pt>
                <c:pt idx="574">
                  <c:v>7.6923076923076913E-2</c:v>
                </c:pt>
                <c:pt idx="575">
                  <c:v>9.2307692307692299E-2</c:v>
                </c:pt>
                <c:pt idx="576">
                  <c:v>7.6923076923076913E-2</c:v>
                </c:pt>
                <c:pt idx="577">
                  <c:v>6.1538461538461528E-2</c:v>
                </c:pt>
                <c:pt idx="578">
                  <c:v>6.1538461538461528E-2</c:v>
                </c:pt>
                <c:pt idx="579">
                  <c:v>6.1538461538461528E-2</c:v>
                </c:pt>
                <c:pt idx="580">
                  <c:v>3.0769230769230764E-2</c:v>
                </c:pt>
                <c:pt idx="581">
                  <c:v>6.1538461538461528E-2</c:v>
                </c:pt>
                <c:pt idx="582">
                  <c:v>3.0769230769230764E-2</c:v>
                </c:pt>
                <c:pt idx="583">
                  <c:v>3.0769230769230764E-2</c:v>
                </c:pt>
                <c:pt idx="584">
                  <c:v>1.5384615384615382E-2</c:v>
                </c:pt>
                <c:pt idx="585">
                  <c:v>0</c:v>
                </c:pt>
                <c:pt idx="586">
                  <c:v>1.5384615384615382E-2</c:v>
                </c:pt>
                <c:pt idx="587">
                  <c:v>1.5384615384615382E-2</c:v>
                </c:pt>
                <c:pt idx="588">
                  <c:v>1.5384615384615382E-2</c:v>
                </c:pt>
                <c:pt idx="589">
                  <c:v>7.6923076923076913E-2</c:v>
                </c:pt>
                <c:pt idx="590">
                  <c:v>9.2307692307692299E-2</c:v>
                </c:pt>
                <c:pt idx="591">
                  <c:v>0.10769230769230768</c:v>
                </c:pt>
                <c:pt idx="592">
                  <c:v>0.13846153846153847</c:v>
                </c:pt>
                <c:pt idx="593">
                  <c:v>0.13846153846153847</c:v>
                </c:pt>
                <c:pt idx="594">
                  <c:v>0.13846153846153847</c:v>
                </c:pt>
                <c:pt idx="595">
                  <c:v>0.13846153846153847</c:v>
                </c:pt>
                <c:pt idx="596">
                  <c:v>0.10769230769230768</c:v>
                </c:pt>
                <c:pt idx="597">
                  <c:v>0.10769230769230768</c:v>
                </c:pt>
                <c:pt idx="598">
                  <c:v>0.15384615384615383</c:v>
                </c:pt>
                <c:pt idx="599">
                  <c:v>0.12307692307692306</c:v>
                </c:pt>
                <c:pt idx="600">
                  <c:v>0.10769230769230768</c:v>
                </c:pt>
                <c:pt idx="601">
                  <c:v>0.10769230769230768</c:v>
                </c:pt>
                <c:pt idx="602">
                  <c:v>0.10769230769230768</c:v>
                </c:pt>
                <c:pt idx="603">
                  <c:v>7.6923076923076913E-2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E1-4544-969A-06F36AAA7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7702576"/>
        <c:axId val="13401553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Vaccine_Data!$H$47</c15:sqref>
                        </c15:formulaRef>
                      </c:ext>
                    </c:extLst>
                    <c:strCache>
                      <c:ptCount val="1"/>
                      <c:pt idx="0">
                        <c:v>Date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Vaccine_Data!$H$48:$H$651</c15:sqref>
                        </c15:formulaRef>
                      </c:ext>
                    </c:extLst>
                    <c:numCache>
                      <c:formatCode>m/d/yyyy</c:formatCode>
                      <c:ptCount val="604"/>
                      <c:pt idx="0">
                        <c:v>43926</c:v>
                      </c:pt>
                      <c:pt idx="1">
                        <c:v>43927</c:v>
                      </c:pt>
                      <c:pt idx="2">
                        <c:v>43928</c:v>
                      </c:pt>
                      <c:pt idx="3">
                        <c:v>43929</c:v>
                      </c:pt>
                      <c:pt idx="4">
                        <c:v>43930</c:v>
                      </c:pt>
                      <c:pt idx="5">
                        <c:v>43931</c:v>
                      </c:pt>
                      <c:pt idx="6">
                        <c:v>43932</c:v>
                      </c:pt>
                      <c:pt idx="7">
                        <c:v>43933</c:v>
                      </c:pt>
                      <c:pt idx="8">
                        <c:v>43934</c:v>
                      </c:pt>
                      <c:pt idx="9">
                        <c:v>43935</c:v>
                      </c:pt>
                      <c:pt idx="10">
                        <c:v>43936</c:v>
                      </c:pt>
                      <c:pt idx="11">
                        <c:v>43937</c:v>
                      </c:pt>
                      <c:pt idx="12">
                        <c:v>43938</c:v>
                      </c:pt>
                      <c:pt idx="13">
                        <c:v>43939</c:v>
                      </c:pt>
                      <c:pt idx="14">
                        <c:v>43940</c:v>
                      </c:pt>
                      <c:pt idx="15">
                        <c:v>43941</c:v>
                      </c:pt>
                      <c:pt idx="16">
                        <c:v>43942</c:v>
                      </c:pt>
                      <c:pt idx="17">
                        <c:v>43943</c:v>
                      </c:pt>
                      <c:pt idx="18">
                        <c:v>43944</c:v>
                      </c:pt>
                      <c:pt idx="19">
                        <c:v>43945</c:v>
                      </c:pt>
                      <c:pt idx="20">
                        <c:v>43946</c:v>
                      </c:pt>
                      <c:pt idx="21">
                        <c:v>43947</c:v>
                      </c:pt>
                      <c:pt idx="22">
                        <c:v>43948</c:v>
                      </c:pt>
                      <c:pt idx="23">
                        <c:v>43949</c:v>
                      </c:pt>
                      <c:pt idx="24">
                        <c:v>43950</c:v>
                      </c:pt>
                      <c:pt idx="25">
                        <c:v>43951</c:v>
                      </c:pt>
                      <c:pt idx="26">
                        <c:v>43952</c:v>
                      </c:pt>
                      <c:pt idx="27">
                        <c:v>43953</c:v>
                      </c:pt>
                      <c:pt idx="28">
                        <c:v>43954</c:v>
                      </c:pt>
                      <c:pt idx="29">
                        <c:v>43955</c:v>
                      </c:pt>
                      <c:pt idx="30">
                        <c:v>43956</c:v>
                      </c:pt>
                      <c:pt idx="31">
                        <c:v>43957</c:v>
                      </c:pt>
                      <c:pt idx="32">
                        <c:v>43958</c:v>
                      </c:pt>
                      <c:pt idx="33">
                        <c:v>43959</c:v>
                      </c:pt>
                      <c:pt idx="34">
                        <c:v>43960</c:v>
                      </c:pt>
                      <c:pt idx="35">
                        <c:v>43961</c:v>
                      </c:pt>
                      <c:pt idx="36">
                        <c:v>43962</c:v>
                      </c:pt>
                      <c:pt idx="37">
                        <c:v>43963</c:v>
                      </c:pt>
                      <c:pt idx="38">
                        <c:v>43964</c:v>
                      </c:pt>
                      <c:pt idx="39">
                        <c:v>43965</c:v>
                      </c:pt>
                      <c:pt idx="40">
                        <c:v>43966</c:v>
                      </c:pt>
                      <c:pt idx="41">
                        <c:v>43967</c:v>
                      </c:pt>
                      <c:pt idx="42">
                        <c:v>43968</c:v>
                      </c:pt>
                      <c:pt idx="43">
                        <c:v>43969</c:v>
                      </c:pt>
                      <c:pt idx="44">
                        <c:v>43970</c:v>
                      </c:pt>
                      <c:pt idx="45">
                        <c:v>43971</c:v>
                      </c:pt>
                      <c:pt idx="46">
                        <c:v>43972</c:v>
                      </c:pt>
                      <c:pt idx="47">
                        <c:v>43973</c:v>
                      </c:pt>
                      <c:pt idx="48">
                        <c:v>43974</c:v>
                      </c:pt>
                      <c:pt idx="49">
                        <c:v>43975</c:v>
                      </c:pt>
                      <c:pt idx="50">
                        <c:v>43976</c:v>
                      </c:pt>
                      <c:pt idx="51">
                        <c:v>43977</c:v>
                      </c:pt>
                      <c:pt idx="52">
                        <c:v>43978</c:v>
                      </c:pt>
                      <c:pt idx="53">
                        <c:v>43979</c:v>
                      </c:pt>
                      <c:pt idx="54">
                        <c:v>43980</c:v>
                      </c:pt>
                      <c:pt idx="55">
                        <c:v>43981</c:v>
                      </c:pt>
                      <c:pt idx="56">
                        <c:v>43982</c:v>
                      </c:pt>
                      <c:pt idx="57">
                        <c:v>43983</c:v>
                      </c:pt>
                      <c:pt idx="58">
                        <c:v>43984</c:v>
                      </c:pt>
                      <c:pt idx="59">
                        <c:v>43985</c:v>
                      </c:pt>
                      <c:pt idx="60">
                        <c:v>43986</c:v>
                      </c:pt>
                      <c:pt idx="61">
                        <c:v>43987</c:v>
                      </c:pt>
                      <c:pt idx="62">
                        <c:v>43988</c:v>
                      </c:pt>
                      <c:pt idx="63">
                        <c:v>43989</c:v>
                      </c:pt>
                      <c:pt idx="64">
                        <c:v>43990</c:v>
                      </c:pt>
                      <c:pt idx="65">
                        <c:v>43991</c:v>
                      </c:pt>
                      <c:pt idx="66">
                        <c:v>43992</c:v>
                      </c:pt>
                      <c:pt idx="67">
                        <c:v>43993</c:v>
                      </c:pt>
                      <c:pt idx="68">
                        <c:v>43994</c:v>
                      </c:pt>
                      <c:pt idx="69">
                        <c:v>43995</c:v>
                      </c:pt>
                      <c:pt idx="70">
                        <c:v>43996</c:v>
                      </c:pt>
                      <c:pt idx="71">
                        <c:v>43997</c:v>
                      </c:pt>
                      <c:pt idx="72">
                        <c:v>43998</c:v>
                      </c:pt>
                      <c:pt idx="73">
                        <c:v>43999</c:v>
                      </c:pt>
                      <c:pt idx="74">
                        <c:v>44000</c:v>
                      </c:pt>
                      <c:pt idx="75">
                        <c:v>44001</c:v>
                      </c:pt>
                      <c:pt idx="76">
                        <c:v>44002</c:v>
                      </c:pt>
                      <c:pt idx="77">
                        <c:v>44003</c:v>
                      </c:pt>
                      <c:pt idx="78">
                        <c:v>44004</c:v>
                      </c:pt>
                      <c:pt idx="79">
                        <c:v>44005</c:v>
                      </c:pt>
                      <c:pt idx="80">
                        <c:v>44006</c:v>
                      </c:pt>
                      <c:pt idx="81">
                        <c:v>44007</c:v>
                      </c:pt>
                      <c:pt idx="82">
                        <c:v>44008</c:v>
                      </c:pt>
                      <c:pt idx="83">
                        <c:v>44009</c:v>
                      </c:pt>
                      <c:pt idx="84">
                        <c:v>44010</c:v>
                      </c:pt>
                      <c:pt idx="85">
                        <c:v>44011</c:v>
                      </c:pt>
                      <c:pt idx="86">
                        <c:v>44012</c:v>
                      </c:pt>
                      <c:pt idx="87">
                        <c:v>44013</c:v>
                      </c:pt>
                      <c:pt idx="88">
                        <c:v>44014</c:v>
                      </c:pt>
                      <c:pt idx="89">
                        <c:v>44015</c:v>
                      </c:pt>
                      <c:pt idx="90">
                        <c:v>44016</c:v>
                      </c:pt>
                      <c:pt idx="91">
                        <c:v>44017</c:v>
                      </c:pt>
                      <c:pt idx="92">
                        <c:v>44018</c:v>
                      </c:pt>
                      <c:pt idx="93">
                        <c:v>44019</c:v>
                      </c:pt>
                      <c:pt idx="94">
                        <c:v>44020</c:v>
                      </c:pt>
                      <c:pt idx="95">
                        <c:v>44021</c:v>
                      </c:pt>
                      <c:pt idx="96">
                        <c:v>44022</c:v>
                      </c:pt>
                      <c:pt idx="97">
                        <c:v>44023</c:v>
                      </c:pt>
                      <c:pt idx="98">
                        <c:v>44024</c:v>
                      </c:pt>
                      <c:pt idx="99">
                        <c:v>44025</c:v>
                      </c:pt>
                      <c:pt idx="100">
                        <c:v>44026</c:v>
                      </c:pt>
                      <c:pt idx="101">
                        <c:v>44027</c:v>
                      </c:pt>
                      <c:pt idx="102">
                        <c:v>44028</c:v>
                      </c:pt>
                      <c:pt idx="103">
                        <c:v>44029</c:v>
                      </c:pt>
                      <c:pt idx="104">
                        <c:v>44030</c:v>
                      </c:pt>
                      <c:pt idx="105">
                        <c:v>44031</c:v>
                      </c:pt>
                      <c:pt idx="106">
                        <c:v>44032</c:v>
                      </c:pt>
                      <c:pt idx="107">
                        <c:v>44033</c:v>
                      </c:pt>
                      <c:pt idx="108">
                        <c:v>44034</c:v>
                      </c:pt>
                      <c:pt idx="109">
                        <c:v>44035</c:v>
                      </c:pt>
                      <c:pt idx="110">
                        <c:v>44036</c:v>
                      </c:pt>
                      <c:pt idx="111">
                        <c:v>44037</c:v>
                      </c:pt>
                      <c:pt idx="112">
                        <c:v>44038</c:v>
                      </c:pt>
                      <c:pt idx="113">
                        <c:v>44039</c:v>
                      </c:pt>
                      <c:pt idx="114">
                        <c:v>44040</c:v>
                      </c:pt>
                      <c:pt idx="115">
                        <c:v>44041</c:v>
                      </c:pt>
                      <c:pt idx="116">
                        <c:v>44042</c:v>
                      </c:pt>
                      <c:pt idx="117">
                        <c:v>44043</c:v>
                      </c:pt>
                      <c:pt idx="118">
                        <c:v>44044</c:v>
                      </c:pt>
                      <c:pt idx="119">
                        <c:v>44045</c:v>
                      </c:pt>
                      <c:pt idx="120">
                        <c:v>44046</c:v>
                      </c:pt>
                      <c:pt idx="121">
                        <c:v>44047</c:v>
                      </c:pt>
                      <c:pt idx="122">
                        <c:v>44048</c:v>
                      </c:pt>
                      <c:pt idx="123">
                        <c:v>44049</c:v>
                      </c:pt>
                      <c:pt idx="124">
                        <c:v>44050</c:v>
                      </c:pt>
                      <c:pt idx="125">
                        <c:v>44051</c:v>
                      </c:pt>
                      <c:pt idx="126">
                        <c:v>44052</c:v>
                      </c:pt>
                      <c:pt idx="127">
                        <c:v>44053</c:v>
                      </c:pt>
                      <c:pt idx="128">
                        <c:v>44054</c:v>
                      </c:pt>
                      <c:pt idx="129">
                        <c:v>44055</c:v>
                      </c:pt>
                      <c:pt idx="130">
                        <c:v>44056</c:v>
                      </c:pt>
                      <c:pt idx="131">
                        <c:v>44057</c:v>
                      </c:pt>
                      <c:pt idx="132">
                        <c:v>44058</c:v>
                      </c:pt>
                      <c:pt idx="133">
                        <c:v>44059</c:v>
                      </c:pt>
                      <c:pt idx="134">
                        <c:v>44060</c:v>
                      </c:pt>
                      <c:pt idx="135">
                        <c:v>44061</c:v>
                      </c:pt>
                      <c:pt idx="136">
                        <c:v>44062</c:v>
                      </c:pt>
                      <c:pt idx="137">
                        <c:v>44063</c:v>
                      </c:pt>
                      <c:pt idx="138">
                        <c:v>44064</c:v>
                      </c:pt>
                      <c:pt idx="139">
                        <c:v>44065</c:v>
                      </c:pt>
                      <c:pt idx="140">
                        <c:v>44066</c:v>
                      </c:pt>
                      <c:pt idx="141">
                        <c:v>44067</c:v>
                      </c:pt>
                      <c:pt idx="142">
                        <c:v>44068</c:v>
                      </c:pt>
                      <c:pt idx="143">
                        <c:v>44069</c:v>
                      </c:pt>
                      <c:pt idx="144">
                        <c:v>44070</c:v>
                      </c:pt>
                      <c:pt idx="145">
                        <c:v>44071</c:v>
                      </c:pt>
                      <c:pt idx="146">
                        <c:v>44072</c:v>
                      </c:pt>
                      <c:pt idx="147">
                        <c:v>44073</c:v>
                      </c:pt>
                      <c:pt idx="148">
                        <c:v>44074</c:v>
                      </c:pt>
                      <c:pt idx="149">
                        <c:v>44075</c:v>
                      </c:pt>
                      <c:pt idx="150">
                        <c:v>44076</c:v>
                      </c:pt>
                      <c:pt idx="151">
                        <c:v>44077</c:v>
                      </c:pt>
                      <c:pt idx="152">
                        <c:v>44078</c:v>
                      </c:pt>
                      <c:pt idx="153">
                        <c:v>44079</c:v>
                      </c:pt>
                      <c:pt idx="154">
                        <c:v>44080</c:v>
                      </c:pt>
                      <c:pt idx="155">
                        <c:v>44081</c:v>
                      </c:pt>
                      <c:pt idx="156">
                        <c:v>44082</c:v>
                      </c:pt>
                      <c:pt idx="157">
                        <c:v>44083</c:v>
                      </c:pt>
                      <c:pt idx="158">
                        <c:v>44084</c:v>
                      </c:pt>
                      <c:pt idx="159">
                        <c:v>44085</c:v>
                      </c:pt>
                      <c:pt idx="160">
                        <c:v>44086</c:v>
                      </c:pt>
                      <c:pt idx="161">
                        <c:v>44087</c:v>
                      </c:pt>
                      <c:pt idx="162">
                        <c:v>44088</c:v>
                      </c:pt>
                      <c:pt idx="163">
                        <c:v>44089</c:v>
                      </c:pt>
                      <c:pt idx="164">
                        <c:v>44090</c:v>
                      </c:pt>
                      <c:pt idx="165">
                        <c:v>44091</c:v>
                      </c:pt>
                      <c:pt idx="166">
                        <c:v>44092</c:v>
                      </c:pt>
                      <c:pt idx="167">
                        <c:v>44093</c:v>
                      </c:pt>
                      <c:pt idx="168">
                        <c:v>44094</c:v>
                      </c:pt>
                      <c:pt idx="169">
                        <c:v>44095</c:v>
                      </c:pt>
                      <c:pt idx="170">
                        <c:v>44096</c:v>
                      </c:pt>
                      <c:pt idx="171">
                        <c:v>44097</c:v>
                      </c:pt>
                      <c:pt idx="172">
                        <c:v>44098</c:v>
                      </c:pt>
                      <c:pt idx="173">
                        <c:v>44099</c:v>
                      </c:pt>
                      <c:pt idx="174">
                        <c:v>44100</c:v>
                      </c:pt>
                      <c:pt idx="175">
                        <c:v>44101</c:v>
                      </c:pt>
                      <c:pt idx="176">
                        <c:v>44102</c:v>
                      </c:pt>
                      <c:pt idx="177">
                        <c:v>44103</c:v>
                      </c:pt>
                      <c:pt idx="178">
                        <c:v>44104</c:v>
                      </c:pt>
                      <c:pt idx="179">
                        <c:v>44105</c:v>
                      </c:pt>
                      <c:pt idx="180">
                        <c:v>44106</c:v>
                      </c:pt>
                      <c:pt idx="181">
                        <c:v>44107</c:v>
                      </c:pt>
                      <c:pt idx="182">
                        <c:v>44108</c:v>
                      </c:pt>
                      <c:pt idx="183">
                        <c:v>44109</c:v>
                      </c:pt>
                      <c:pt idx="184">
                        <c:v>44110</c:v>
                      </c:pt>
                      <c:pt idx="185">
                        <c:v>44111</c:v>
                      </c:pt>
                      <c:pt idx="186">
                        <c:v>44112</c:v>
                      </c:pt>
                      <c:pt idx="187">
                        <c:v>44113</c:v>
                      </c:pt>
                      <c:pt idx="188">
                        <c:v>44114</c:v>
                      </c:pt>
                      <c:pt idx="189">
                        <c:v>44115</c:v>
                      </c:pt>
                      <c:pt idx="190">
                        <c:v>44116</c:v>
                      </c:pt>
                      <c:pt idx="191">
                        <c:v>44117</c:v>
                      </c:pt>
                      <c:pt idx="192">
                        <c:v>44118</c:v>
                      </c:pt>
                      <c:pt idx="193">
                        <c:v>44119</c:v>
                      </c:pt>
                      <c:pt idx="194">
                        <c:v>44120</c:v>
                      </c:pt>
                      <c:pt idx="195">
                        <c:v>44121</c:v>
                      </c:pt>
                      <c:pt idx="196">
                        <c:v>44122</c:v>
                      </c:pt>
                      <c:pt idx="197">
                        <c:v>44123</c:v>
                      </c:pt>
                      <c:pt idx="198">
                        <c:v>44124</c:v>
                      </c:pt>
                      <c:pt idx="199">
                        <c:v>44125</c:v>
                      </c:pt>
                      <c:pt idx="200">
                        <c:v>44126</c:v>
                      </c:pt>
                      <c:pt idx="201">
                        <c:v>44127</c:v>
                      </c:pt>
                      <c:pt idx="202">
                        <c:v>44128</c:v>
                      </c:pt>
                      <c:pt idx="203">
                        <c:v>44129</c:v>
                      </c:pt>
                      <c:pt idx="204">
                        <c:v>44130</c:v>
                      </c:pt>
                      <c:pt idx="205">
                        <c:v>44131</c:v>
                      </c:pt>
                      <c:pt idx="206">
                        <c:v>44132</c:v>
                      </c:pt>
                      <c:pt idx="207">
                        <c:v>44133</c:v>
                      </c:pt>
                      <c:pt idx="208">
                        <c:v>44134</c:v>
                      </c:pt>
                      <c:pt idx="209">
                        <c:v>44135</c:v>
                      </c:pt>
                      <c:pt idx="210">
                        <c:v>44136</c:v>
                      </c:pt>
                      <c:pt idx="211">
                        <c:v>44137</c:v>
                      </c:pt>
                      <c:pt idx="212">
                        <c:v>44138</c:v>
                      </c:pt>
                      <c:pt idx="213">
                        <c:v>44139</c:v>
                      </c:pt>
                      <c:pt idx="214">
                        <c:v>44140</c:v>
                      </c:pt>
                      <c:pt idx="215">
                        <c:v>44141</c:v>
                      </c:pt>
                      <c:pt idx="216">
                        <c:v>44142</c:v>
                      </c:pt>
                      <c:pt idx="217">
                        <c:v>44143</c:v>
                      </c:pt>
                      <c:pt idx="218">
                        <c:v>44144</c:v>
                      </c:pt>
                      <c:pt idx="219">
                        <c:v>44145</c:v>
                      </c:pt>
                      <c:pt idx="220">
                        <c:v>44146</c:v>
                      </c:pt>
                      <c:pt idx="221">
                        <c:v>44147</c:v>
                      </c:pt>
                      <c:pt idx="222">
                        <c:v>44148</c:v>
                      </c:pt>
                      <c:pt idx="223">
                        <c:v>44149</c:v>
                      </c:pt>
                      <c:pt idx="224">
                        <c:v>44150</c:v>
                      </c:pt>
                      <c:pt idx="225">
                        <c:v>44151</c:v>
                      </c:pt>
                      <c:pt idx="226">
                        <c:v>44152</c:v>
                      </c:pt>
                      <c:pt idx="227">
                        <c:v>44153</c:v>
                      </c:pt>
                      <c:pt idx="228">
                        <c:v>44154</c:v>
                      </c:pt>
                      <c:pt idx="229">
                        <c:v>44155</c:v>
                      </c:pt>
                      <c:pt idx="230">
                        <c:v>44156</c:v>
                      </c:pt>
                      <c:pt idx="231">
                        <c:v>44157</c:v>
                      </c:pt>
                      <c:pt idx="232">
                        <c:v>44158</c:v>
                      </c:pt>
                      <c:pt idx="233">
                        <c:v>44159</c:v>
                      </c:pt>
                      <c:pt idx="234">
                        <c:v>44160</c:v>
                      </c:pt>
                      <c:pt idx="235">
                        <c:v>44161</c:v>
                      </c:pt>
                      <c:pt idx="236">
                        <c:v>44162</c:v>
                      </c:pt>
                      <c:pt idx="237">
                        <c:v>44163</c:v>
                      </c:pt>
                      <c:pt idx="238">
                        <c:v>44164</c:v>
                      </c:pt>
                      <c:pt idx="239">
                        <c:v>44165</c:v>
                      </c:pt>
                      <c:pt idx="240">
                        <c:v>44166</c:v>
                      </c:pt>
                      <c:pt idx="241">
                        <c:v>44167</c:v>
                      </c:pt>
                      <c:pt idx="242">
                        <c:v>44168</c:v>
                      </c:pt>
                      <c:pt idx="243">
                        <c:v>44169</c:v>
                      </c:pt>
                      <c:pt idx="244">
                        <c:v>44170</c:v>
                      </c:pt>
                      <c:pt idx="245">
                        <c:v>44171</c:v>
                      </c:pt>
                      <c:pt idx="246">
                        <c:v>44172</c:v>
                      </c:pt>
                      <c:pt idx="247">
                        <c:v>44173</c:v>
                      </c:pt>
                      <c:pt idx="248">
                        <c:v>44174</c:v>
                      </c:pt>
                      <c:pt idx="249">
                        <c:v>44175</c:v>
                      </c:pt>
                      <c:pt idx="250">
                        <c:v>44176</c:v>
                      </c:pt>
                      <c:pt idx="251">
                        <c:v>44177</c:v>
                      </c:pt>
                      <c:pt idx="252">
                        <c:v>44178</c:v>
                      </c:pt>
                      <c:pt idx="253">
                        <c:v>44179</c:v>
                      </c:pt>
                      <c:pt idx="254">
                        <c:v>44180</c:v>
                      </c:pt>
                      <c:pt idx="255">
                        <c:v>44181</c:v>
                      </c:pt>
                      <c:pt idx="256">
                        <c:v>44182</c:v>
                      </c:pt>
                      <c:pt idx="257">
                        <c:v>44183</c:v>
                      </c:pt>
                      <c:pt idx="258">
                        <c:v>44184</c:v>
                      </c:pt>
                      <c:pt idx="259">
                        <c:v>44185</c:v>
                      </c:pt>
                      <c:pt idx="260">
                        <c:v>44186</c:v>
                      </c:pt>
                      <c:pt idx="261">
                        <c:v>44187</c:v>
                      </c:pt>
                      <c:pt idx="262">
                        <c:v>44188</c:v>
                      </c:pt>
                      <c:pt idx="263">
                        <c:v>44189</c:v>
                      </c:pt>
                      <c:pt idx="264">
                        <c:v>44190</c:v>
                      </c:pt>
                      <c:pt idx="265">
                        <c:v>44191</c:v>
                      </c:pt>
                      <c:pt idx="266">
                        <c:v>44192</c:v>
                      </c:pt>
                      <c:pt idx="267">
                        <c:v>44193</c:v>
                      </c:pt>
                      <c:pt idx="268">
                        <c:v>44194</c:v>
                      </c:pt>
                      <c:pt idx="269">
                        <c:v>44195</c:v>
                      </c:pt>
                      <c:pt idx="270">
                        <c:v>44196</c:v>
                      </c:pt>
                      <c:pt idx="271">
                        <c:v>44197</c:v>
                      </c:pt>
                      <c:pt idx="272">
                        <c:v>44198</c:v>
                      </c:pt>
                      <c:pt idx="273">
                        <c:v>44199</c:v>
                      </c:pt>
                      <c:pt idx="274">
                        <c:v>44200</c:v>
                      </c:pt>
                      <c:pt idx="275">
                        <c:v>44201</c:v>
                      </c:pt>
                      <c:pt idx="276">
                        <c:v>44202</c:v>
                      </c:pt>
                      <c:pt idx="277">
                        <c:v>44203</c:v>
                      </c:pt>
                      <c:pt idx="278">
                        <c:v>44204</c:v>
                      </c:pt>
                      <c:pt idx="279">
                        <c:v>44205</c:v>
                      </c:pt>
                      <c:pt idx="280">
                        <c:v>44206</c:v>
                      </c:pt>
                      <c:pt idx="281">
                        <c:v>44207</c:v>
                      </c:pt>
                      <c:pt idx="282">
                        <c:v>44208</c:v>
                      </c:pt>
                      <c:pt idx="283">
                        <c:v>44209</c:v>
                      </c:pt>
                      <c:pt idx="284">
                        <c:v>44210</c:v>
                      </c:pt>
                      <c:pt idx="285">
                        <c:v>44211</c:v>
                      </c:pt>
                      <c:pt idx="286">
                        <c:v>44212</c:v>
                      </c:pt>
                      <c:pt idx="287">
                        <c:v>44213</c:v>
                      </c:pt>
                      <c:pt idx="288">
                        <c:v>44214</c:v>
                      </c:pt>
                      <c:pt idx="289">
                        <c:v>44215</c:v>
                      </c:pt>
                      <c:pt idx="290">
                        <c:v>44216</c:v>
                      </c:pt>
                      <c:pt idx="291">
                        <c:v>44217</c:v>
                      </c:pt>
                      <c:pt idx="292">
                        <c:v>44218</c:v>
                      </c:pt>
                      <c:pt idx="293">
                        <c:v>44219</c:v>
                      </c:pt>
                      <c:pt idx="294">
                        <c:v>44220</c:v>
                      </c:pt>
                      <c:pt idx="295">
                        <c:v>44221</c:v>
                      </c:pt>
                      <c:pt idx="296">
                        <c:v>44222</c:v>
                      </c:pt>
                      <c:pt idx="297">
                        <c:v>44223</c:v>
                      </c:pt>
                      <c:pt idx="298">
                        <c:v>44224</c:v>
                      </c:pt>
                      <c:pt idx="299">
                        <c:v>44225</c:v>
                      </c:pt>
                      <c:pt idx="300">
                        <c:v>44226</c:v>
                      </c:pt>
                      <c:pt idx="301">
                        <c:v>44227</c:v>
                      </c:pt>
                      <c:pt idx="302">
                        <c:v>44228</c:v>
                      </c:pt>
                      <c:pt idx="303">
                        <c:v>44229</c:v>
                      </c:pt>
                      <c:pt idx="304">
                        <c:v>44230</c:v>
                      </c:pt>
                      <c:pt idx="305">
                        <c:v>44231</c:v>
                      </c:pt>
                      <c:pt idx="306">
                        <c:v>44232</c:v>
                      </c:pt>
                      <c:pt idx="307">
                        <c:v>44233</c:v>
                      </c:pt>
                      <c:pt idx="308">
                        <c:v>44234</c:v>
                      </c:pt>
                      <c:pt idx="309">
                        <c:v>44235</c:v>
                      </c:pt>
                      <c:pt idx="310">
                        <c:v>44236</c:v>
                      </c:pt>
                      <c:pt idx="311">
                        <c:v>44237</c:v>
                      </c:pt>
                      <c:pt idx="312">
                        <c:v>44238</c:v>
                      </c:pt>
                      <c:pt idx="313">
                        <c:v>44239</c:v>
                      </c:pt>
                      <c:pt idx="314">
                        <c:v>44240</c:v>
                      </c:pt>
                      <c:pt idx="315">
                        <c:v>44241</c:v>
                      </c:pt>
                      <c:pt idx="316">
                        <c:v>44242</c:v>
                      </c:pt>
                      <c:pt idx="317">
                        <c:v>44243</c:v>
                      </c:pt>
                      <c:pt idx="318">
                        <c:v>44244</c:v>
                      </c:pt>
                      <c:pt idx="319">
                        <c:v>44245</c:v>
                      </c:pt>
                      <c:pt idx="320">
                        <c:v>44246</c:v>
                      </c:pt>
                      <c:pt idx="321">
                        <c:v>44247</c:v>
                      </c:pt>
                      <c:pt idx="322">
                        <c:v>44248</c:v>
                      </c:pt>
                      <c:pt idx="323">
                        <c:v>44249</c:v>
                      </c:pt>
                      <c:pt idx="324">
                        <c:v>44250</c:v>
                      </c:pt>
                      <c:pt idx="325">
                        <c:v>44251</c:v>
                      </c:pt>
                      <c:pt idx="326">
                        <c:v>44252</c:v>
                      </c:pt>
                      <c:pt idx="327">
                        <c:v>44253</c:v>
                      </c:pt>
                      <c:pt idx="328">
                        <c:v>44254</c:v>
                      </c:pt>
                      <c:pt idx="329">
                        <c:v>44255</c:v>
                      </c:pt>
                      <c:pt idx="330">
                        <c:v>44256</c:v>
                      </c:pt>
                      <c:pt idx="331">
                        <c:v>44257</c:v>
                      </c:pt>
                      <c:pt idx="332">
                        <c:v>44258</c:v>
                      </c:pt>
                      <c:pt idx="333">
                        <c:v>44259</c:v>
                      </c:pt>
                      <c:pt idx="334">
                        <c:v>44260</c:v>
                      </c:pt>
                      <c:pt idx="335">
                        <c:v>44261</c:v>
                      </c:pt>
                      <c:pt idx="336">
                        <c:v>44262</c:v>
                      </c:pt>
                      <c:pt idx="337">
                        <c:v>44263</c:v>
                      </c:pt>
                      <c:pt idx="338">
                        <c:v>44264</c:v>
                      </c:pt>
                      <c:pt idx="339">
                        <c:v>44265</c:v>
                      </c:pt>
                      <c:pt idx="340">
                        <c:v>44266</c:v>
                      </c:pt>
                      <c:pt idx="341">
                        <c:v>44267</c:v>
                      </c:pt>
                      <c:pt idx="342">
                        <c:v>44268</c:v>
                      </c:pt>
                      <c:pt idx="343">
                        <c:v>44269</c:v>
                      </c:pt>
                      <c:pt idx="344">
                        <c:v>44270</c:v>
                      </c:pt>
                      <c:pt idx="345">
                        <c:v>44271</c:v>
                      </c:pt>
                      <c:pt idx="346">
                        <c:v>44272</c:v>
                      </c:pt>
                      <c:pt idx="347">
                        <c:v>44273</c:v>
                      </c:pt>
                      <c:pt idx="348">
                        <c:v>44274</c:v>
                      </c:pt>
                      <c:pt idx="349">
                        <c:v>44275</c:v>
                      </c:pt>
                      <c:pt idx="350">
                        <c:v>44276</c:v>
                      </c:pt>
                      <c:pt idx="351">
                        <c:v>44277</c:v>
                      </c:pt>
                      <c:pt idx="352">
                        <c:v>44278</c:v>
                      </c:pt>
                      <c:pt idx="353">
                        <c:v>44279</c:v>
                      </c:pt>
                      <c:pt idx="354">
                        <c:v>44280</c:v>
                      </c:pt>
                      <c:pt idx="355">
                        <c:v>44281</c:v>
                      </c:pt>
                      <c:pt idx="356">
                        <c:v>44282</c:v>
                      </c:pt>
                      <c:pt idx="357">
                        <c:v>44283</c:v>
                      </c:pt>
                      <c:pt idx="358">
                        <c:v>44284</c:v>
                      </c:pt>
                      <c:pt idx="359">
                        <c:v>44285</c:v>
                      </c:pt>
                      <c:pt idx="360">
                        <c:v>44286</c:v>
                      </c:pt>
                      <c:pt idx="361">
                        <c:v>44287</c:v>
                      </c:pt>
                      <c:pt idx="362">
                        <c:v>44288</c:v>
                      </c:pt>
                      <c:pt idx="363">
                        <c:v>44289</c:v>
                      </c:pt>
                      <c:pt idx="364">
                        <c:v>44290</c:v>
                      </c:pt>
                      <c:pt idx="365">
                        <c:v>44291</c:v>
                      </c:pt>
                      <c:pt idx="366">
                        <c:v>44292</c:v>
                      </c:pt>
                      <c:pt idx="367">
                        <c:v>44293</c:v>
                      </c:pt>
                      <c:pt idx="368">
                        <c:v>44294</c:v>
                      </c:pt>
                      <c:pt idx="369">
                        <c:v>44295</c:v>
                      </c:pt>
                      <c:pt idx="370">
                        <c:v>44296</c:v>
                      </c:pt>
                      <c:pt idx="371">
                        <c:v>44297</c:v>
                      </c:pt>
                      <c:pt idx="372">
                        <c:v>44298</c:v>
                      </c:pt>
                      <c:pt idx="373">
                        <c:v>44299</c:v>
                      </c:pt>
                      <c:pt idx="374">
                        <c:v>44300</c:v>
                      </c:pt>
                      <c:pt idx="375">
                        <c:v>44301</c:v>
                      </c:pt>
                      <c:pt idx="376">
                        <c:v>44302</c:v>
                      </c:pt>
                      <c:pt idx="377">
                        <c:v>44303</c:v>
                      </c:pt>
                      <c:pt idx="378">
                        <c:v>44304</c:v>
                      </c:pt>
                      <c:pt idx="379">
                        <c:v>44305</c:v>
                      </c:pt>
                      <c:pt idx="380">
                        <c:v>44306</c:v>
                      </c:pt>
                      <c:pt idx="381">
                        <c:v>44307</c:v>
                      </c:pt>
                      <c:pt idx="382">
                        <c:v>44308</c:v>
                      </c:pt>
                      <c:pt idx="383">
                        <c:v>44309</c:v>
                      </c:pt>
                      <c:pt idx="384">
                        <c:v>44310</c:v>
                      </c:pt>
                      <c:pt idx="385">
                        <c:v>44311</c:v>
                      </c:pt>
                      <c:pt idx="386">
                        <c:v>44312</c:v>
                      </c:pt>
                      <c:pt idx="387">
                        <c:v>44313</c:v>
                      </c:pt>
                      <c:pt idx="388">
                        <c:v>44314</c:v>
                      </c:pt>
                      <c:pt idx="389">
                        <c:v>44315</c:v>
                      </c:pt>
                      <c:pt idx="390">
                        <c:v>44316</c:v>
                      </c:pt>
                      <c:pt idx="391">
                        <c:v>44317</c:v>
                      </c:pt>
                      <c:pt idx="392">
                        <c:v>44318</c:v>
                      </c:pt>
                      <c:pt idx="393">
                        <c:v>44319</c:v>
                      </c:pt>
                      <c:pt idx="394">
                        <c:v>44320</c:v>
                      </c:pt>
                      <c:pt idx="395">
                        <c:v>44321</c:v>
                      </c:pt>
                      <c:pt idx="396">
                        <c:v>44322</c:v>
                      </c:pt>
                      <c:pt idx="397">
                        <c:v>44323</c:v>
                      </c:pt>
                      <c:pt idx="398">
                        <c:v>44324</c:v>
                      </c:pt>
                      <c:pt idx="399">
                        <c:v>44325</c:v>
                      </c:pt>
                      <c:pt idx="400">
                        <c:v>44326</c:v>
                      </c:pt>
                      <c:pt idx="401">
                        <c:v>44327</c:v>
                      </c:pt>
                      <c:pt idx="402">
                        <c:v>44328</c:v>
                      </c:pt>
                      <c:pt idx="403">
                        <c:v>44329</c:v>
                      </c:pt>
                      <c:pt idx="404">
                        <c:v>44330</c:v>
                      </c:pt>
                      <c:pt idx="405">
                        <c:v>44331</c:v>
                      </c:pt>
                      <c:pt idx="406">
                        <c:v>44332</c:v>
                      </c:pt>
                      <c:pt idx="407">
                        <c:v>44333</c:v>
                      </c:pt>
                      <c:pt idx="408">
                        <c:v>44334</c:v>
                      </c:pt>
                      <c:pt idx="409">
                        <c:v>44335</c:v>
                      </c:pt>
                      <c:pt idx="410">
                        <c:v>44336</c:v>
                      </c:pt>
                      <c:pt idx="411">
                        <c:v>44337</c:v>
                      </c:pt>
                      <c:pt idx="412">
                        <c:v>44338</c:v>
                      </c:pt>
                      <c:pt idx="413">
                        <c:v>44339</c:v>
                      </c:pt>
                      <c:pt idx="414">
                        <c:v>44340</c:v>
                      </c:pt>
                      <c:pt idx="415">
                        <c:v>44341</c:v>
                      </c:pt>
                      <c:pt idx="416">
                        <c:v>44342</c:v>
                      </c:pt>
                      <c:pt idx="417">
                        <c:v>44343</c:v>
                      </c:pt>
                      <c:pt idx="418">
                        <c:v>44344</c:v>
                      </c:pt>
                      <c:pt idx="419">
                        <c:v>44345</c:v>
                      </c:pt>
                      <c:pt idx="420">
                        <c:v>44346</c:v>
                      </c:pt>
                      <c:pt idx="421">
                        <c:v>44347</c:v>
                      </c:pt>
                      <c:pt idx="422">
                        <c:v>44348</c:v>
                      </c:pt>
                      <c:pt idx="423">
                        <c:v>44349</c:v>
                      </c:pt>
                      <c:pt idx="424">
                        <c:v>44350</c:v>
                      </c:pt>
                      <c:pt idx="425">
                        <c:v>44351</c:v>
                      </c:pt>
                      <c:pt idx="426">
                        <c:v>44352</c:v>
                      </c:pt>
                      <c:pt idx="427">
                        <c:v>44353</c:v>
                      </c:pt>
                      <c:pt idx="428">
                        <c:v>44354</c:v>
                      </c:pt>
                      <c:pt idx="429">
                        <c:v>44355</c:v>
                      </c:pt>
                      <c:pt idx="430">
                        <c:v>44356</c:v>
                      </c:pt>
                      <c:pt idx="431">
                        <c:v>44357</c:v>
                      </c:pt>
                      <c:pt idx="432">
                        <c:v>44358</c:v>
                      </c:pt>
                      <c:pt idx="433">
                        <c:v>44359</c:v>
                      </c:pt>
                      <c:pt idx="434">
                        <c:v>44360</c:v>
                      </c:pt>
                      <c:pt idx="435">
                        <c:v>44361</c:v>
                      </c:pt>
                      <c:pt idx="436">
                        <c:v>44362</c:v>
                      </c:pt>
                      <c:pt idx="437">
                        <c:v>44363</c:v>
                      </c:pt>
                      <c:pt idx="438">
                        <c:v>44364</c:v>
                      </c:pt>
                      <c:pt idx="439">
                        <c:v>44365</c:v>
                      </c:pt>
                      <c:pt idx="440">
                        <c:v>44366</c:v>
                      </c:pt>
                      <c:pt idx="441">
                        <c:v>44367</c:v>
                      </c:pt>
                      <c:pt idx="442">
                        <c:v>44368</c:v>
                      </c:pt>
                      <c:pt idx="443">
                        <c:v>44369</c:v>
                      </c:pt>
                      <c:pt idx="444">
                        <c:v>44370</c:v>
                      </c:pt>
                      <c:pt idx="445">
                        <c:v>44371</c:v>
                      </c:pt>
                      <c:pt idx="446">
                        <c:v>44372</c:v>
                      </c:pt>
                      <c:pt idx="447">
                        <c:v>44373</c:v>
                      </c:pt>
                      <c:pt idx="448">
                        <c:v>44374</c:v>
                      </c:pt>
                      <c:pt idx="449">
                        <c:v>44375</c:v>
                      </c:pt>
                      <c:pt idx="450">
                        <c:v>44376</c:v>
                      </c:pt>
                      <c:pt idx="451">
                        <c:v>44377</c:v>
                      </c:pt>
                      <c:pt idx="452">
                        <c:v>44378</c:v>
                      </c:pt>
                      <c:pt idx="453">
                        <c:v>44379</c:v>
                      </c:pt>
                      <c:pt idx="454">
                        <c:v>44380</c:v>
                      </c:pt>
                      <c:pt idx="455">
                        <c:v>44381</c:v>
                      </c:pt>
                      <c:pt idx="456">
                        <c:v>44382</c:v>
                      </c:pt>
                      <c:pt idx="457">
                        <c:v>44383</c:v>
                      </c:pt>
                      <c:pt idx="458">
                        <c:v>44384</c:v>
                      </c:pt>
                      <c:pt idx="459">
                        <c:v>44385</c:v>
                      </c:pt>
                      <c:pt idx="460">
                        <c:v>44386</c:v>
                      </c:pt>
                      <c:pt idx="461">
                        <c:v>44387</c:v>
                      </c:pt>
                      <c:pt idx="462">
                        <c:v>44388</c:v>
                      </c:pt>
                      <c:pt idx="463">
                        <c:v>44389</c:v>
                      </c:pt>
                      <c:pt idx="464">
                        <c:v>44390</c:v>
                      </c:pt>
                      <c:pt idx="465">
                        <c:v>44391</c:v>
                      </c:pt>
                      <c:pt idx="466">
                        <c:v>44392</c:v>
                      </c:pt>
                      <c:pt idx="467">
                        <c:v>44393</c:v>
                      </c:pt>
                      <c:pt idx="468">
                        <c:v>44394</c:v>
                      </c:pt>
                      <c:pt idx="469">
                        <c:v>44395</c:v>
                      </c:pt>
                      <c:pt idx="470">
                        <c:v>44396</c:v>
                      </c:pt>
                      <c:pt idx="471">
                        <c:v>44397</c:v>
                      </c:pt>
                      <c:pt idx="472">
                        <c:v>44398</c:v>
                      </c:pt>
                      <c:pt idx="473">
                        <c:v>44399</c:v>
                      </c:pt>
                      <c:pt idx="474">
                        <c:v>44400</c:v>
                      </c:pt>
                      <c:pt idx="475">
                        <c:v>44401</c:v>
                      </c:pt>
                      <c:pt idx="476">
                        <c:v>44402</c:v>
                      </c:pt>
                      <c:pt idx="477">
                        <c:v>44403</c:v>
                      </c:pt>
                      <c:pt idx="478">
                        <c:v>44404</c:v>
                      </c:pt>
                      <c:pt idx="479">
                        <c:v>44405</c:v>
                      </c:pt>
                      <c:pt idx="480">
                        <c:v>44406</c:v>
                      </c:pt>
                      <c:pt idx="481">
                        <c:v>44407</c:v>
                      </c:pt>
                      <c:pt idx="482">
                        <c:v>44408</c:v>
                      </c:pt>
                      <c:pt idx="483">
                        <c:v>44409</c:v>
                      </c:pt>
                      <c:pt idx="484">
                        <c:v>44410</c:v>
                      </c:pt>
                      <c:pt idx="485">
                        <c:v>44411</c:v>
                      </c:pt>
                      <c:pt idx="486">
                        <c:v>44412</c:v>
                      </c:pt>
                      <c:pt idx="487">
                        <c:v>44413</c:v>
                      </c:pt>
                      <c:pt idx="488">
                        <c:v>44414</c:v>
                      </c:pt>
                      <c:pt idx="489">
                        <c:v>44415</c:v>
                      </c:pt>
                      <c:pt idx="490">
                        <c:v>44416</c:v>
                      </c:pt>
                      <c:pt idx="491">
                        <c:v>44417</c:v>
                      </c:pt>
                      <c:pt idx="492">
                        <c:v>44418</c:v>
                      </c:pt>
                      <c:pt idx="493">
                        <c:v>44419</c:v>
                      </c:pt>
                      <c:pt idx="494">
                        <c:v>44420</c:v>
                      </c:pt>
                      <c:pt idx="495">
                        <c:v>44421</c:v>
                      </c:pt>
                      <c:pt idx="496">
                        <c:v>44422</c:v>
                      </c:pt>
                      <c:pt idx="497">
                        <c:v>44423</c:v>
                      </c:pt>
                      <c:pt idx="498">
                        <c:v>44424</c:v>
                      </c:pt>
                      <c:pt idx="499">
                        <c:v>44425</c:v>
                      </c:pt>
                      <c:pt idx="500">
                        <c:v>44426</c:v>
                      </c:pt>
                      <c:pt idx="501">
                        <c:v>44427</c:v>
                      </c:pt>
                      <c:pt idx="502">
                        <c:v>44428</c:v>
                      </c:pt>
                      <c:pt idx="503">
                        <c:v>44429</c:v>
                      </c:pt>
                      <c:pt idx="504">
                        <c:v>44430</c:v>
                      </c:pt>
                      <c:pt idx="505">
                        <c:v>44431</c:v>
                      </c:pt>
                      <c:pt idx="506">
                        <c:v>44432</c:v>
                      </c:pt>
                      <c:pt idx="507">
                        <c:v>44433</c:v>
                      </c:pt>
                      <c:pt idx="508">
                        <c:v>44434</c:v>
                      </c:pt>
                      <c:pt idx="509">
                        <c:v>44435</c:v>
                      </c:pt>
                      <c:pt idx="510">
                        <c:v>44436</c:v>
                      </c:pt>
                      <c:pt idx="511">
                        <c:v>44437</c:v>
                      </c:pt>
                      <c:pt idx="512">
                        <c:v>44438</c:v>
                      </c:pt>
                      <c:pt idx="513">
                        <c:v>44439</c:v>
                      </c:pt>
                      <c:pt idx="514">
                        <c:v>44440</c:v>
                      </c:pt>
                      <c:pt idx="515">
                        <c:v>44441</c:v>
                      </c:pt>
                      <c:pt idx="516">
                        <c:v>44442</c:v>
                      </c:pt>
                      <c:pt idx="517">
                        <c:v>44443</c:v>
                      </c:pt>
                      <c:pt idx="518">
                        <c:v>44444</c:v>
                      </c:pt>
                      <c:pt idx="519">
                        <c:v>44445</c:v>
                      </c:pt>
                      <c:pt idx="520">
                        <c:v>44446</c:v>
                      </c:pt>
                      <c:pt idx="521">
                        <c:v>44447</c:v>
                      </c:pt>
                      <c:pt idx="522">
                        <c:v>44448</c:v>
                      </c:pt>
                      <c:pt idx="523">
                        <c:v>44449</c:v>
                      </c:pt>
                      <c:pt idx="524">
                        <c:v>44450</c:v>
                      </c:pt>
                      <c:pt idx="525">
                        <c:v>44451</c:v>
                      </c:pt>
                      <c:pt idx="526">
                        <c:v>44452</c:v>
                      </c:pt>
                      <c:pt idx="527">
                        <c:v>44453</c:v>
                      </c:pt>
                      <c:pt idx="528">
                        <c:v>44454</c:v>
                      </c:pt>
                      <c:pt idx="529">
                        <c:v>44455</c:v>
                      </c:pt>
                      <c:pt idx="530">
                        <c:v>44456</c:v>
                      </c:pt>
                      <c:pt idx="531">
                        <c:v>44457</c:v>
                      </c:pt>
                      <c:pt idx="532">
                        <c:v>44458</c:v>
                      </c:pt>
                      <c:pt idx="533">
                        <c:v>44459</c:v>
                      </c:pt>
                      <c:pt idx="534">
                        <c:v>44460</c:v>
                      </c:pt>
                      <c:pt idx="535">
                        <c:v>44461</c:v>
                      </c:pt>
                      <c:pt idx="536">
                        <c:v>44462</c:v>
                      </c:pt>
                      <c:pt idx="537">
                        <c:v>44463</c:v>
                      </c:pt>
                      <c:pt idx="538">
                        <c:v>44464</c:v>
                      </c:pt>
                      <c:pt idx="539">
                        <c:v>44465</c:v>
                      </c:pt>
                      <c:pt idx="540">
                        <c:v>44466</c:v>
                      </c:pt>
                      <c:pt idx="541">
                        <c:v>44467</c:v>
                      </c:pt>
                      <c:pt idx="542">
                        <c:v>44468</c:v>
                      </c:pt>
                      <c:pt idx="543">
                        <c:v>44469</c:v>
                      </c:pt>
                      <c:pt idx="544">
                        <c:v>44470</c:v>
                      </c:pt>
                      <c:pt idx="545">
                        <c:v>44471</c:v>
                      </c:pt>
                      <c:pt idx="546">
                        <c:v>44472</c:v>
                      </c:pt>
                      <c:pt idx="547">
                        <c:v>44473</c:v>
                      </c:pt>
                      <c:pt idx="548">
                        <c:v>44474</c:v>
                      </c:pt>
                      <c:pt idx="549">
                        <c:v>44475</c:v>
                      </c:pt>
                      <c:pt idx="550">
                        <c:v>44476</c:v>
                      </c:pt>
                      <c:pt idx="551">
                        <c:v>44477</c:v>
                      </c:pt>
                      <c:pt idx="552">
                        <c:v>44478</c:v>
                      </c:pt>
                      <c:pt idx="553">
                        <c:v>44479</c:v>
                      </c:pt>
                      <c:pt idx="554">
                        <c:v>44480</c:v>
                      </c:pt>
                      <c:pt idx="555">
                        <c:v>44481</c:v>
                      </c:pt>
                      <c:pt idx="556">
                        <c:v>44482</c:v>
                      </c:pt>
                      <c:pt idx="557">
                        <c:v>44483</c:v>
                      </c:pt>
                      <c:pt idx="558">
                        <c:v>44484</c:v>
                      </c:pt>
                      <c:pt idx="559">
                        <c:v>44485</c:v>
                      </c:pt>
                      <c:pt idx="560">
                        <c:v>44486</c:v>
                      </c:pt>
                      <c:pt idx="561">
                        <c:v>44487</c:v>
                      </c:pt>
                      <c:pt idx="562">
                        <c:v>44488</c:v>
                      </c:pt>
                      <c:pt idx="563">
                        <c:v>44489</c:v>
                      </c:pt>
                      <c:pt idx="564">
                        <c:v>44490</c:v>
                      </c:pt>
                      <c:pt idx="565">
                        <c:v>44491</c:v>
                      </c:pt>
                      <c:pt idx="566">
                        <c:v>44492</c:v>
                      </c:pt>
                      <c:pt idx="567">
                        <c:v>44493</c:v>
                      </c:pt>
                      <c:pt idx="568">
                        <c:v>44494</c:v>
                      </c:pt>
                      <c:pt idx="569">
                        <c:v>44495</c:v>
                      </c:pt>
                      <c:pt idx="570">
                        <c:v>44496</c:v>
                      </c:pt>
                      <c:pt idx="571">
                        <c:v>44497</c:v>
                      </c:pt>
                      <c:pt idx="572">
                        <c:v>44498</c:v>
                      </c:pt>
                      <c:pt idx="573">
                        <c:v>44499</c:v>
                      </c:pt>
                      <c:pt idx="574">
                        <c:v>44500</c:v>
                      </c:pt>
                      <c:pt idx="575">
                        <c:v>44501</c:v>
                      </c:pt>
                      <c:pt idx="576">
                        <c:v>44502</c:v>
                      </c:pt>
                      <c:pt idx="577">
                        <c:v>44503</c:v>
                      </c:pt>
                      <c:pt idx="578">
                        <c:v>44504</c:v>
                      </c:pt>
                      <c:pt idx="579">
                        <c:v>44505</c:v>
                      </c:pt>
                      <c:pt idx="580">
                        <c:v>44506</c:v>
                      </c:pt>
                      <c:pt idx="581">
                        <c:v>44507</c:v>
                      </c:pt>
                      <c:pt idx="582">
                        <c:v>44508</c:v>
                      </c:pt>
                      <c:pt idx="583">
                        <c:v>44509</c:v>
                      </c:pt>
                      <c:pt idx="584">
                        <c:v>44510</c:v>
                      </c:pt>
                      <c:pt idx="585">
                        <c:v>44511</c:v>
                      </c:pt>
                      <c:pt idx="586">
                        <c:v>44512</c:v>
                      </c:pt>
                      <c:pt idx="587">
                        <c:v>44513</c:v>
                      </c:pt>
                      <c:pt idx="588">
                        <c:v>44514</c:v>
                      </c:pt>
                      <c:pt idx="589">
                        <c:v>44515</c:v>
                      </c:pt>
                      <c:pt idx="590">
                        <c:v>44516</c:v>
                      </c:pt>
                      <c:pt idx="591">
                        <c:v>44517</c:v>
                      </c:pt>
                      <c:pt idx="592">
                        <c:v>44518</c:v>
                      </c:pt>
                      <c:pt idx="593">
                        <c:v>44519</c:v>
                      </c:pt>
                      <c:pt idx="594">
                        <c:v>44520</c:v>
                      </c:pt>
                      <c:pt idx="595">
                        <c:v>44521</c:v>
                      </c:pt>
                      <c:pt idx="596">
                        <c:v>44522</c:v>
                      </c:pt>
                      <c:pt idx="597">
                        <c:v>44523</c:v>
                      </c:pt>
                      <c:pt idx="598">
                        <c:v>44524</c:v>
                      </c:pt>
                      <c:pt idx="599">
                        <c:v>44525</c:v>
                      </c:pt>
                      <c:pt idx="600">
                        <c:v>44526</c:v>
                      </c:pt>
                      <c:pt idx="601">
                        <c:v>44527</c:v>
                      </c:pt>
                      <c:pt idx="602">
                        <c:v>44528</c:v>
                      </c:pt>
                      <c:pt idx="603">
                        <c:v>44529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Vaccine_Data!$H$3:$H$635</c15:sqref>
                        </c15:formulaRef>
                      </c:ext>
                    </c:extLst>
                    <c:numCache>
                      <c:formatCode>General</c:formatCode>
                      <c:ptCount val="633"/>
                      <c:pt idx="0">
                        <c:v>0</c:v>
                      </c:pt>
                      <c:pt idx="1">
                        <c:v>11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1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2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2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16</c:v>
                      </c:pt>
                      <c:pt idx="35">
                        <c:v>3</c:v>
                      </c:pt>
                      <c:pt idx="36" formatCode="0.00">
                        <c:v>4</c:v>
                      </c:pt>
                      <c:pt idx="37" formatCode="0.0%">
                        <c:v>8.247422680412371E-2</c:v>
                      </c:pt>
                      <c:pt idx="38" formatCode="0.0%">
                        <c:v>0.16</c:v>
                      </c:pt>
                      <c:pt idx="39" formatCode="0.00">
                        <c:v>8.247422680412371E-2</c:v>
                      </c:pt>
                      <c:pt idx="40">
                        <c:v>0.16</c:v>
                      </c:pt>
                      <c:pt idx="43">
                        <c:v>0</c:v>
                      </c:pt>
                      <c:pt idx="44" formatCode="m/d/yyyy">
                        <c:v>0</c:v>
                      </c:pt>
                      <c:pt idx="45" formatCode="m/d/yyyy">
                        <c:v>43926</c:v>
                      </c:pt>
                      <c:pt idx="46" formatCode="m/d/yyyy">
                        <c:v>43927</c:v>
                      </c:pt>
                      <c:pt idx="47" formatCode="m/d/yyyy">
                        <c:v>43928</c:v>
                      </c:pt>
                      <c:pt idx="48" formatCode="m/d/yyyy">
                        <c:v>43929</c:v>
                      </c:pt>
                      <c:pt idx="49" formatCode="m/d/yyyy">
                        <c:v>43930</c:v>
                      </c:pt>
                      <c:pt idx="50" formatCode="m/d/yyyy">
                        <c:v>43931</c:v>
                      </c:pt>
                      <c:pt idx="51" formatCode="m/d/yyyy">
                        <c:v>43932</c:v>
                      </c:pt>
                      <c:pt idx="52" formatCode="m/d/yyyy">
                        <c:v>43933</c:v>
                      </c:pt>
                      <c:pt idx="53" formatCode="m/d/yyyy">
                        <c:v>43934</c:v>
                      </c:pt>
                      <c:pt idx="54" formatCode="m/d/yyyy">
                        <c:v>43935</c:v>
                      </c:pt>
                      <c:pt idx="55" formatCode="m/d/yyyy">
                        <c:v>43936</c:v>
                      </c:pt>
                      <c:pt idx="56" formatCode="m/d/yyyy">
                        <c:v>43937</c:v>
                      </c:pt>
                      <c:pt idx="57" formatCode="m/d/yyyy">
                        <c:v>43938</c:v>
                      </c:pt>
                      <c:pt idx="58" formatCode="m/d/yyyy">
                        <c:v>43939</c:v>
                      </c:pt>
                      <c:pt idx="59" formatCode="m/d/yyyy">
                        <c:v>43940</c:v>
                      </c:pt>
                      <c:pt idx="60" formatCode="m/d/yyyy">
                        <c:v>43941</c:v>
                      </c:pt>
                      <c:pt idx="61" formatCode="m/d/yyyy">
                        <c:v>43942</c:v>
                      </c:pt>
                      <c:pt idx="62" formatCode="m/d/yyyy">
                        <c:v>43943</c:v>
                      </c:pt>
                      <c:pt idx="63" formatCode="m/d/yyyy">
                        <c:v>43944</c:v>
                      </c:pt>
                      <c:pt idx="64" formatCode="m/d/yyyy">
                        <c:v>43945</c:v>
                      </c:pt>
                      <c:pt idx="65" formatCode="m/d/yyyy">
                        <c:v>43946</c:v>
                      </c:pt>
                      <c:pt idx="66" formatCode="m/d/yyyy">
                        <c:v>43947</c:v>
                      </c:pt>
                      <c:pt idx="67" formatCode="m/d/yyyy">
                        <c:v>43948</c:v>
                      </c:pt>
                      <c:pt idx="68" formatCode="m/d/yyyy">
                        <c:v>43949</c:v>
                      </c:pt>
                      <c:pt idx="69" formatCode="m/d/yyyy">
                        <c:v>43950</c:v>
                      </c:pt>
                      <c:pt idx="70" formatCode="m/d/yyyy">
                        <c:v>43951</c:v>
                      </c:pt>
                      <c:pt idx="71" formatCode="m/d/yyyy">
                        <c:v>43952</c:v>
                      </c:pt>
                      <c:pt idx="72" formatCode="m/d/yyyy">
                        <c:v>43953</c:v>
                      </c:pt>
                      <c:pt idx="73" formatCode="m/d/yyyy">
                        <c:v>43954</c:v>
                      </c:pt>
                      <c:pt idx="74" formatCode="m/d/yyyy">
                        <c:v>43955</c:v>
                      </c:pt>
                      <c:pt idx="75" formatCode="m/d/yyyy">
                        <c:v>43956</c:v>
                      </c:pt>
                      <c:pt idx="76" formatCode="m/d/yyyy">
                        <c:v>43957</c:v>
                      </c:pt>
                      <c:pt idx="77" formatCode="m/d/yyyy">
                        <c:v>43958</c:v>
                      </c:pt>
                      <c:pt idx="78" formatCode="m/d/yyyy">
                        <c:v>43959</c:v>
                      </c:pt>
                      <c:pt idx="79" formatCode="m/d/yyyy">
                        <c:v>43960</c:v>
                      </c:pt>
                      <c:pt idx="80" formatCode="m/d/yyyy">
                        <c:v>43961</c:v>
                      </c:pt>
                      <c:pt idx="81" formatCode="m/d/yyyy">
                        <c:v>43962</c:v>
                      </c:pt>
                      <c:pt idx="82" formatCode="m/d/yyyy">
                        <c:v>43963</c:v>
                      </c:pt>
                      <c:pt idx="83" formatCode="m/d/yyyy">
                        <c:v>43964</c:v>
                      </c:pt>
                      <c:pt idx="84" formatCode="m/d/yyyy">
                        <c:v>43965</c:v>
                      </c:pt>
                      <c:pt idx="85" formatCode="m/d/yyyy">
                        <c:v>43966</c:v>
                      </c:pt>
                      <c:pt idx="86" formatCode="m/d/yyyy">
                        <c:v>43967</c:v>
                      </c:pt>
                      <c:pt idx="87" formatCode="m/d/yyyy">
                        <c:v>43968</c:v>
                      </c:pt>
                      <c:pt idx="88" formatCode="m/d/yyyy">
                        <c:v>43969</c:v>
                      </c:pt>
                      <c:pt idx="89" formatCode="m/d/yyyy">
                        <c:v>43970</c:v>
                      </c:pt>
                      <c:pt idx="90" formatCode="m/d/yyyy">
                        <c:v>43971</c:v>
                      </c:pt>
                      <c:pt idx="91" formatCode="m/d/yyyy">
                        <c:v>43972</c:v>
                      </c:pt>
                      <c:pt idx="92" formatCode="m/d/yyyy">
                        <c:v>43973</c:v>
                      </c:pt>
                      <c:pt idx="93" formatCode="m/d/yyyy">
                        <c:v>43974</c:v>
                      </c:pt>
                      <c:pt idx="94" formatCode="m/d/yyyy">
                        <c:v>43975</c:v>
                      </c:pt>
                      <c:pt idx="95" formatCode="m/d/yyyy">
                        <c:v>43976</c:v>
                      </c:pt>
                      <c:pt idx="96" formatCode="m/d/yyyy">
                        <c:v>43977</c:v>
                      </c:pt>
                      <c:pt idx="97" formatCode="m/d/yyyy">
                        <c:v>43978</c:v>
                      </c:pt>
                      <c:pt idx="98" formatCode="m/d/yyyy">
                        <c:v>43979</c:v>
                      </c:pt>
                      <c:pt idx="99" formatCode="m/d/yyyy">
                        <c:v>43980</c:v>
                      </c:pt>
                      <c:pt idx="100" formatCode="m/d/yyyy">
                        <c:v>43981</c:v>
                      </c:pt>
                      <c:pt idx="101" formatCode="m/d/yyyy">
                        <c:v>43982</c:v>
                      </c:pt>
                      <c:pt idx="102" formatCode="m/d/yyyy">
                        <c:v>43983</c:v>
                      </c:pt>
                      <c:pt idx="103" formatCode="m/d/yyyy">
                        <c:v>43984</c:v>
                      </c:pt>
                      <c:pt idx="104" formatCode="m/d/yyyy">
                        <c:v>43985</c:v>
                      </c:pt>
                      <c:pt idx="105" formatCode="m/d/yyyy">
                        <c:v>43986</c:v>
                      </c:pt>
                      <c:pt idx="106" formatCode="m/d/yyyy">
                        <c:v>43987</c:v>
                      </c:pt>
                      <c:pt idx="107" formatCode="m/d/yyyy">
                        <c:v>43988</c:v>
                      </c:pt>
                      <c:pt idx="108" formatCode="m/d/yyyy">
                        <c:v>43989</c:v>
                      </c:pt>
                      <c:pt idx="109" formatCode="m/d/yyyy">
                        <c:v>43990</c:v>
                      </c:pt>
                      <c:pt idx="110" formatCode="m/d/yyyy">
                        <c:v>43991</c:v>
                      </c:pt>
                      <c:pt idx="111" formatCode="m/d/yyyy">
                        <c:v>43992</c:v>
                      </c:pt>
                      <c:pt idx="112" formatCode="m/d/yyyy">
                        <c:v>43993</c:v>
                      </c:pt>
                      <c:pt idx="113" formatCode="m/d/yyyy">
                        <c:v>43994</c:v>
                      </c:pt>
                      <c:pt idx="114" formatCode="m/d/yyyy">
                        <c:v>43995</c:v>
                      </c:pt>
                      <c:pt idx="115" formatCode="m/d/yyyy">
                        <c:v>43996</c:v>
                      </c:pt>
                      <c:pt idx="116" formatCode="m/d/yyyy">
                        <c:v>43997</c:v>
                      </c:pt>
                      <c:pt idx="117" formatCode="m/d/yyyy">
                        <c:v>43998</c:v>
                      </c:pt>
                      <c:pt idx="118" formatCode="m/d/yyyy">
                        <c:v>43999</c:v>
                      </c:pt>
                      <c:pt idx="119" formatCode="m/d/yyyy">
                        <c:v>44000</c:v>
                      </c:pt>
                      <c:pt idx="120" formatCode="m/d/yyyy">
                        <c:v>44001</c:v>
                      </c:pt>
                      <c:pt idx="121" formatCode="m/d/yyyy">
                        <c:v>44002</c:v>
                      </c:pt>
                      <c:pt idx="122" formatCode="m/d/yyyy">
                        <c:v>44003</c:v>
                      </c:pt>
                      <c:pt idx="123" formatCode="m/d/yyyy">
                        <c:v>44004</c:v>
                      </c:pt>
                      <c:pt idx="124" formatCode="m/d/yyyy">
                        <c:v>44005</c:v>
                      </c:pt>
                      <c:pt idx="125" formatCode="m/d/yyyy">
                        <c:v>44006</c:v>
                      </c:pt>
                      <c:pt idx="126" formatCode="m/d/yyyy">
                        <c:v>44007</c:v>
                      </c:pt>
                      <c:pt idx="127" formatCode="m/d/yyyy">
                        <c:v>44008</c:v>
                      </c:pt>
                      <c:pt idx="128" formatCode="m/d/yyyy">
                        <c:v>44009</c:v>
                      </c:pt>
                      <c:pt idx="129" formatCode="m/d/yyyy">
                        <c:v>44010</c:v>
                      </c:pt>
                      <c:pt idx="130" formatCode="m/d/yyyy">
                        <c:v>44011</c:v>
                      </c:pt>
                      <c:pt idx="131" formatCode="m/d/yyyy">
                        <c:v>44012</c:v>
                      </c:pt>
                      <c:pt idx="132" formatCode="m/d/yyyy">
                        <c:v>44013</c:v>
                      </c:pt>
                      <c:pt idx="133" formatCode="m/d/yyyy">
                        <c:v>44014</c:v>
                      </c:pt>
                      <c:pt idx="134" formatCode="m/d/yyyy">
                        <c:v>44015</c:v>
                      </c:pt>
                      <c:pt idx="135" formatCode="m/d/yyyy">
                        <c:v>44016</c:v>
                      </c:pt>
                      <c:pt idx="136" formatCode="m/d/yyyy">
                        <c:v>44017</c:v>
                      </c:pt>
                      <c:pt idx="137" formatCode="m/d/yyyy">
                        <c:v>44018</c:v>
                      </c:pt>
                      <c:pt idx="138" formatCode="m/d/yyyy">
                        <c:v>44019</c:v>
                      </c:pt>
                      <c:pt idx="139" formatCode="m/d/yyyy">
                        <c:v>44020</c:v>
                      </c:pt>
                      <c:pt idx="140" formatCode="m/d/yyyy">
                        <c:v>44021</c:v>
                      </c:pt>
                      <c:pt idx="141" formatCode="m/d/yyyy">
                        <c:v>44022</c:v>
                      </c:pt>
                      <c:pt idx="142" formatCode="m/d/yyyy">
                        <c:v>44023</c:v>
                      </c:pt>
                      <c:pt idx="143" formatCode="m/d/yyyy">
                        <c:v>44024</c:v>
                      </c:pt>
                      <c:pt idx="144" formatCode="m/d/yyyy">
                        <c:v>44025</c:v>
                      </c:pt>
                      <c:pt idx="145" formatCode="m/d/yyyy">
                        <c:v>44026</c:v>
                      </c:pt>
                      <c:pt idx="146" formatCode="m/d/yyyy">
                        <c:v>44027</c:v>
                      </c:pt>
                      <c:pt idx="147" formatCode="m/d/yyyy">
                        <c:v>44028</c:v>
                      </c:pt>
                      <c:pt idx="148" formatCode="m/d/yyyy">
                        <c:v>44029</c:v>
                      </c:pt>
                      <c:pt idx="149" formatCode="m/d/yyyy">
                        <c:v>44030</c:v>
                      </c:pt>
                      <c:pt idx="150" formatCode="m/d/yyyy">
                        <c:v>44031</c:v>
                      </c:pt>
                      <c:pt idx="151" formatCode="m/d/yyyy">
                        <c:v>44032</c:v>
                      </c:pt>
                      <c:pt idx="152" formatCode="m/d/yyyy">
                        <c:v>44033</c:v>
                      </c:pt>
                      <c:pt idx="153" formatCode="m/d/yyyy">
                        <c:v>44034</c:v>
                      </c:pt>
                      <c:pt idx="154" formatCode="m/d/yyyy">
                        <c:v>44035</c:v>
                      </c:pt>
                      <c:pt idx="155" formatCode="m/d/yyyy">
                        <c:v>44036</c:v>
                      </c:pt>
                      <c:pt idx="156" formatCode="m/d/yyyy">
                        <c:v>44037</c:v>
                      </c:pt>
                      <c:pt idx="157" formatCode="m/d/yyyy">
                        <c:v>44038</c:v>
                      </c:pt>
                      <c:pt idx="158" formatCode="m/d/yyyy">
                        <c:v>44039</c:v>
                      </c:pt>
                      <c:pt idx="159" formatCode="m/d/yyyy">
                        <c:v>44040</c:v>
                      </c:pt>
                      <c:pt idx="160" formatCode="m/d/yyyy">
                        <c:v>44041</c:v>
                      </c:pt>
                      <c:pt idx="161" formatCode="m/d/yyyy">
                        <c:v>44042</c:v>
                      </c:pt>
                      <c:pt idx="162" formatCode="m/d/yyyy">
                        <c:v>44043</c:v>
                      </c:pt>
                      <c:pt idx="163" formatCode="m/d/yyyy">
                        <c:v>44044</c:v>
                      </c:pt>
                      <c:pt idx="164" formatCode="m/d/yyyy">
                        <c:v>44045</c:v>
                      </c:pt>
                      <c:pt idx="165" formatCode="m/d/yyyy">
                        <c:v>44046</c:v>
                      </c:pt>
                      <c:pt idx="166" formatCode="m/d/yyyy">
                        <c:v>44047</c:v>
                      </c:pt>
                      <c:pt idx="167" formatCode="m/d/yyyy">
                        <c:v>44048</c:v>
                      </c:pt>
                      <c:pt idx="168" formatCode="m/d/yyyy">
                        <c:v>44049</c:v>
                      </c:pt>
                      <c:pt idx="169" formatCode="m/d/yyyy">
                        <c:v>44050</c:v>
                      </c:pt>
                      <c:pt idx="170" formatCode="m/d/yyyy">
                        <c:v>44051</c:v>
                      </c:pt>
                      <c:pt idx="171" formatCode="m/d/yyyy">
                        <c:v>44052</c:v>
                      </c:pt>
                      <c:pt idx="172" formatCode="m/d/yyyy">
                        <c:v>44053</c:v>
                      </c:pt>
                      <c:pt idx="173" formatCode="m/d/yyyy">
                        <c:v>44054</c:v>
                      </c:pt>
                      <c:pt idx="174" formatCode="m/d/yyyy">
                        <c:v>44055</c:v>
                      </c:pt>
                      <c:pt idx="175" formatCode="m/d/yyyy">
                        <c:v>44056</c:v>
                      </c:pt>
                      <c:pt idx="176" formatCode="m/d/yyyy">
                        <c:v>44057</c:v>
                      </c:pt>
                      <c:pt idx="177" formatCode="m/d/yyyy">
                        <c:v>44058</c:v>
                      </c:pt>
                      <c:pt idx="178" formatCode="m/d/yyyy">
                        <c:v>44059</c:v>
                      </c:pt>
                      <c:pt idx="179" formatCode="m/d/yyyy">
                        <c:v>44060</c:v>
                      </c:pt>
                      <c:pt idx="180" formatCode="m/d/yyyy">
                        <c:v>44061</c:v>
                      </c:pt>
                      <c:pt idx="181" formatCode="m/d/yyyy">
                        <c:v>44062</c:v>
                      </c:pt>
                      <c:pt idx="182" formatCode="m/d/yyyy">
                        <c:v>44063</c:v>
                      </c:pt>
                      <c:pt idx="183" formatCode="m/d/yyyy">
                        <c:v>44064</c:v>
                      </c:pt>
                      <c:pt idx="184" formatCode="m/d/yyyy">
                        <c:v>44065</c:v>
                      </c:pt>
                      <c:pt idx="185" formatCode="m/d/yyyy">
                        <c:v>44066</c:v>
                      </c:pt>
                      <c:pt idx="186" formatCode="m/d/yyyy">
                        <c:v>44067</c:v>
                      </c:pt>
                      <c:pt idx="187" formatCode="m/d/yyyy">
                        <c:v>44068</c:v>
                      </c:pt>
                      <c:pt idx="188" formatCode="m/d/yyyy">
                        <c:v>44069</c:v>
                      </c:pt>
                      <c:pt idx="189" formatCode="m/d/yyyy">
                        <c:v>44070</c:v>
                      </c:pt>
                      <c:pt idx="190" formatCode="m/d/yyyy">
                        <c:v>44071</c:v>
                      </c:pt>
                      <c:pt idx="191" formatCode="m/d/yyyy">
                        <c:v>44072</c:v>
                      </c:pt>
                      <c:pt idx="192" formatCode="m/d/yyyy">
                        <c:v>44073</c:v>
                      </c:pt>
                      <c:pt idx="193" formatCode="m/d/yyyy">
                        <c:v>44074</c:v>
                      </c:pt>
                      <c:pt idx="194" formatCode="m/d/yyyy">
                        <c:v>44075</c:v>
                      </c:pt>
                      <c:pt idx="195" formatCode="m/d/yyyy">
                        <c:v>44076</c:v>
                      </c:pt>
                      <c:pt idx="196" formatCode="m/d/yyyy">
                        <c:v>44077</c:v>
                      </c:pt>
                      <c:pt idx="197" formatCode="m/d/yyyy">
                        <c:v>44078</c:v>
                      </c:pt>
                      <c:pt idx="198" formatCode="m/d/yyyy">
                        <c:v>44079</c:v>
                      </c:pt>
                      <c:pt idx="199" formatCode="m/d/yyyy">
                        <c:v>44080</c:v>
                      </c:pt>
                      <c:pt idx="200" formatCode="m/d/yyyy">
                        <c:v>44081</c:v>
                      </c:pt>
                      <c:pt idx="201" formatCode="m/d/yyyy">
                        <c:v>44082</c:v>
                      </c:pt>
                      <c:pt idx="202" formatCode="m/d/yyyy">
                        <c:v>44083</c:v>
                      </c:pt>
                      <c:pt idx="203" formatCode="m/d/yyyy">
                        <c:v>44084</c:v>
                      </c:pt>
                      <c:pt idx="204" formatCode="m/d/yyyy">
                        <c:v>44085</c:v>
                      </c:pt>
                      <c:pt idx="205" formatCode="m/d/yyyy">
                        <c:v>44086</c:v>
                      </c:pt>
                      <c:pt idx="206" formatCode="m/d/yyyy">
                        <c:v>44087</c:v>
                      </c:pt>
                      <c:pt idx="207" formatCode="m/d/yyyy">
                        <c:v>44088</c:v>
                      </c:pt>
                      <c:pt idx="208" formatCode="m/d/yyyy">
                        <c:v>44089</c:v>
                      </c:pt>
                      <c:pt idx="209" formatCode="m/d/yyyy">
                        <c:v>44090</c:v>
                      </c:pt>
                      <c:pt idx="210" formatCode="m/d/yyyy">
                        <c:v>44091</c:v>
                      </c:pt>
                      <c:pt idx="211" formatCode="m/d/yyyy">
                        <c:v>44092</c:v>
                      </c:pt>
                      <c:pt idx="212" formatCode="m/d/yyyy">
                        <c:v>44093</c:v>
                      </c:pt>
                      <c:pt idx="213" formatCode="m/d/yyyy">
                        <c:v>44094</c:v>
                      </c:pt>
                      <c:pt idx="214" formatCode="m/d/yyyy">
                        <c:v>44095</c:v>
                      </c:pt>
                      <c:pt idx="215" formatCode="m/d/yyyy">
                        <c:v>44096</c:v>
                      </c:pt>
                      <c:pt idx="216" formatCode="m/d/yyyy">
                        <c:v>44097</c:v>
                      </c:pt>
                      <c:pt idx="217" formatCode="m/d/yyyy">
                        <c:v>44098</c:v>
                      </c:pt>
                      <c:pt idx="218" formatCode="m/d/yyyy">
                        <c:v>44099</c:v>
                      </c:pt>
                      <c:pt idx="219" formatCode="m/d/yyyy">
                        <c:v>44100</c:v>
                      </c:pt>
                      <c:pt idx="220" formatCode="m/d/yyyy">
                        <c:v>44101</c:v>
                      </c:pt>
                      <c:pt idx="221" formatCode="m/d/yyyy">
                        <c:v>44102</c:v>
                      </c:pt>
                      <c:pt idx="222" formatCode="m/d/yyyy">
                        <c:v>44103</c:v>
                      </c:pt>
                      <c:pt idx="223" formatCode="m/d/yyyy">
                        <c:v>44104</c:v>
                      </c:pt>
                      <c:pt idx="224" formatCode="m/d/yyyy">
                        <c:v>44105</c:v>
                      </c:pt>
                      <c:pt idx="225" formatCode="m/d/yyyy">
                        <c:v>44106</c:v>
                      </c:pt>
                      <c:pt idx="226" formatCode="m/d/yyyy">
                        <c:v>44107</c:v>
                      </c:pt>
                      <c:pt idx="227" formatCode="m/d/yyyy">
                        <c:v>44108</c:v>
                      </c:pt>
                      <c:pt idx="228" formatCode="m/d/yyyy">
                        <c:v>44109</c:v>
                      </c:pt>
                      <c:pt idx="229" formatCode="m/d/yyyy">
                        <c:v>44110</c:v>
                      </c:pt>
                      <c:pt idx="230" formatCode="m/d/yyyy">
                        <c:v>44111</c:v>
                      </c:pt>
                      <c:pt idx="231" formatCode="m/d/yyyy">
                        <c:v>44112</c:v>
                      </c:pt>
                      <c:pt idx="232" formatCode="m/d/yyyy">
                        <c:v>44113</c:v>
                      </c:pt>
                      <c:pt idx="233" formatCode="m/d/yyyy">
                        <c:v>44114</c:v>
                      </c:pt>
                      <c:pt idx="234" formatCode="m/d/yyyy">
                        <c:v>44115</c:v>
                      </c:pt>
                      <c:pt idx="235" formatCode="m/d/yyyy">
                        <c:v>44116</c:v>
                      </c:pt>
                      <c:pt idx="236" formatCode="m/d/yyyy">
                        <c:v>44117</c:v>
                      </c:pt>
                      <c:pt idx="237" formatCode="m/d/yyyy">
                        <c:v>44118</c:v>
                      </c:pt>
                      <c:pt idx="238" formatCode="m/d/yyyy">
                        <c:v>44119</c:v>
                      </c:pt>
                      <c:pt idx="239" formatCode="m/d/yyyy">
                        <c:v>44120</c:v>
                      </c:pt>
                      <c:pt idx="240" formatCode="m/d/yyyy">
                        <c:v>44121</c:v>
                      </c:pt>
                      <c:pt idx="241" formatCode="m/d/yyyy">
                        <c:v>44122</c:v>
                      </c:pt>
                      <c:pt idx="242" formatCode="m/d/yyyy">
                        <c:v>44123</c:v>
                      </c:pt>
                      <c:pt idx="243" formatCode="m/d/yyyy">
                        <c:v>44124</c:v>
                      </c:pt>
                      <c:pt idx="244" formatCode="m/d/yyyy">
                        <c:v>44125</c:v>
                      </c:pt>
                      <c:pt idx="245" formatCode="m/d/yyyy">
                        <c:v>44126</c:v>
                      </c:pt>
                      <c:pt idx="246" formatCode="m/d/yyyy">
                        <c:v>44127</c:v>
                      </c:pt>
                      <c:pt idx="247" formatCode="m/d/yyyy">
                        <c:v>44128</c:v>
                      </c:pt>
                      <c:pt idx="248" formatCode="m/d/yyyy">
                        <c:v>44129</c:v>
                      </c:pt>
                      <c:pt idx="249" formatCode="m/d/yyyy">
                        <c:v>44130</c:v>
                      </c:pt>
                      <c:pt idx="250" formatCode="m/d/yyyy">
                        <c:v>44131</c:v>
                      </c:pt>
                      <c:pt idx="251" formatCode="m/d/yyyy">
                        <c:v>44132</c:v>
                      </c:pt>
                      <c:pt idx="252" formatCode="m/d/yyyy">
                        <c:v>44133</c:v>
                      </c:pt>
                      <c:pt idx="253" formatCode="m/d/yyyy">
                        <c:v>44134</c:v>
                      </c:pt>
                      <c:pt idx="254" formatCode="m/d/yyyy">
                        <c:v>44135</c:v>
                      </c:pt>
                      <c:pt idx="255" formatCode="m/d/yyyy">
                        <c:v>44136</c:v>
                      </c:pt>
                      <c:pt idx="256" formatCode="m/d/yyyy">
                        <c:v>44137</c:v>
                      </c:pt>
                      <c:pt idx="257" formatCode="m/d/yyyy">
                        <c:v>44138</c:v>
                      </c:pt>
                      <c:pt idx="258" formatCode="m/d/yyyy">
                        <c:v>44139</c:v>
                      </c:pt>
                      <c:pt idx="259" formatCode="m/d/yyyy">
                        <c:v>44140</c:v>
                      </c:pt>
                      <c:pt idx="260" formatCode="m/d/yyyy">
                        <c:v>44141</c:v>
                      </c:pt>
                      <c:pt idx="261" formatCode="m/d/yyyy">
                        <c:v>44142</c:v>
                      </c:pt>
                      <c:pt idx="262" formatCode="m/d/yyyy">
                        <c:v>44143</c:v>
                      </c:pt>
                      <c:pt idx="263" formatCode="m/d/yyyy">
                        <c:v>44144</c:v>
                      </c:pt>
                      <c:pt idx="264" formatCode="m/d/yyyy">
                        <c:v>44145</c:v>
                      </c:pt>
                      <c:pt idx="265" formatCode="m/d/yyyy">
                        <c:v>44146</c:v>
                      </c:pt>
                      <c:pt idx="266" formatCode="m/d/yyyy">
                        <c:v>44147</c:v>
                      </c:pt>
                      <c:pt idx="267" formatCode="m/d/yyyy">
                        <c:v>44148</c:v>
                      </c:pt>
                      <c:pt idx="268" formatCode="m/d/yyyy">
                        <c:v>44149</c:v>
                      </c:pt>
                      <c:pt idx="269" formatCode="m/d/yyyy">
                        <c:v>44150</c:v>
                      </c:pt>
                      <c:pt idx="270" formatCode="m/d/yyyy">
                        <c:v>44151</c:v>
                      </c:pt>
                      <c:pt idx="271" formatCode="m/d/yyyy">
                        <c:v>44152</c:v>
                      </c:pt>
                      <c:pt idx="272" formatCode="m/d/yyyy">
                        <c:v>44153</c:v>
                      </c:pt>
                      <c:pt idx="273" formatCode="m/d/yyyy">
                        <c:v>44154</c:v>
                      </c:pt>
                      <c:pt idx="274" formatCode="m/d/yyyy">
                        <c:v>44155</c:v>
                      </c:pt>
                      <c:pt idx="275" formatCode="m/d/yyyy">
                        <c:v>44156</c:v>
                      </c:pt>
                      <c:pt idx="276" formatCode="m/d/yyyy">
                        <c:v>44157</c:v>
                      </c:pt>
                      <c:pt idx="277" formatCode="m/d/yyyy">
                        <c:v>44158</c:v>
                      </c:pt>
                      <c:pt idx="278" formatCode="m/d/yyyy">
                        <c:v>44159</c:v>
                      </c:pt>
                      <c:pt idx="279" formatCode="m/d/yyyy">
                        <c:v>44160</c:v>
                      </c:pt>
                      <c:pt idx="280" formatCode="m/d/yyyy">
                        <c:v>44161</c:v>
                      </c:pt>
                      <c:pt idx="281" formatCode="m/d/yyyy">
                        <c:v>44162</c:v>
                      </c:pt>
                      <c:pt idx="282" formatCode="m/d/yyyy">
                        <c:v>44163</c:v>
                      </c:pt>
                      <c:pt idx="283" formatCode="m/d/yyyy">
                        <c:v>44164</c:v>
                      </c:pt>
                      <c:pt idx="284" formatCode="m/d/yyyy">
                        <c:v>44165</c:v>
                      </c:pt>
                      <c:pt idx="285" formatCode="m/d/yyyy">
                        <c:v>44166</c:v>
                      </c:pt>
                      <c:pt idx="286" formatCode="m/d/yyyy">
                        <c:v>44167</c:v>
                      </c:pt>
                      <c:pt idx="287" formatCode="m/d/yyyy">
                        <c:v>44168</c:v>
                      </c:pt>
                      <c:pt idx="288" formatCode="m/d/yyyy">
                        <c:v>44169</c:v>
                      </c:pt>
                      <c:pt idx="289" formatCode="m/d/yyyy">
                        <c:v>44170</c:v>
                      </c:pt>
                      <c:pt idx="290" formatCode="m/d/yyyy">
                        <c:v>44171</c:v>
                      </c:pt>
                      <c:pt idx="291" formatCode="m/d/yyyy">
                        <c:v>44172</c:v>
                      </c:pt>
                      <c:pt idx="292" formatCode="m/d/yyyy">
                        <c:v>44173</c:v>
                      </c:pt>
                      <c:pt idx="293" formatCode="m/d/yyyy">
                        <c:v>44174</c:v>
                      </c:pt>
                      <c:pt idx="294" formatCode="m/d/yyyy">
                        <c:v>44175</c:v>
                      </c:pt>
                      <c:pt idx="295" formatCode="m/d/yyyy">
                        <c:v>44176</c:v>
                      </c:pt>
                      <c:pt idx="296" formatCode="m/d/yyyy">
                        <c:v>44177</c:v>
                      </c:pt>
                      <c:pt idx="297" formatCode="m/d/yyyy">
                        <c:v>44178</c:v>
                      </c:pt>
                      <c:pt idx="298" formatCode="m/d/yyyy">
                        <c:v>44179</c:v>
                      </c:pt>
                      <c:pt idx="299" formatCode="m/d/yyyy">
                        <c:v>44180</c:v>
                      </c:pt>
                      <c:pt idx="300" formatCode="m/d/yyyy">
                        <c:v>44181</c:v>
                      </c:pt>
                      <c:pt idx="301" formatCode="m/d/yyyy">
                        <c:v>44182</c:v>
                      </c:pt>
                      <c:pt idx="302" formatCode="m/d/yyyy">
                        <c:v>44183</c:v>
                      </c:pt>
                      <c:pt idx="303" formatCode="m/d/yyyy">
                        <c:v>44184</c:v>
                      </c:pt>
                      <c:pt idx="304" formatCode="m/d/yyyy">
                        <c:v>44185</c:v>
                      </c:pt>
                      <c:pt idx="305" formatCode="m/d/yyyy">
                        <c:v>44186</c:v>
                      </c:pt>
                      <c:pt idx="306" formatCode="m/d/yyyy">
                        <c:v>44187</c:v>
                      </c:pt>
                      <c:pt idx="307" formatCode="m/d/yyyy">
                        <c:v>44188</c:v>
                      </c:pt>
                      <c:pt idx="308" formatCode="m/d/yyyy">
                        <c:v>44189</c:v>
                      </c:pt>
                      <c:pt idx="309" formatCode="m/d/yyyy">
                        <c:v>44190</c:v>
                      </c:pt>
                      <c:pt idx="310" formatCode="m/d/yyyy">
                        <c:v>44191</c:v>
                      </c:pt>
                      <c:pt idx="311" formatCode="m/d/yyyy">
                        <c:v>44192</c:v>
                      </c:pt>
                      <c:pt idx="312" formatCode="m/d/yyyy">
                        <c:v>44193</c:v>
                      </c:pt>
                      <c:pt idx="313" formatCode="m/d/yyyy">
                        <c:v>44194</c:v>
                      </c:pt>
                      <c:pt idx="314" formatCode="m/d/yyyy">
                        <c:v>44195</c:v>
                      </c:pt>
                      <c:pt idx="315" formatCode="m/d/yyyy">
                        <c:v>44196</c:v>
                      </c:pt>
                      <c:pt idx="316" formatCode="m/d/yyyy">
                        <c:v>44197</c:v>
                      </c:pt>
                      <c:pt idx="317" formatCode="m/d/yyyy">
                        <c:v>44198</c:v>
                      </c:pt>
                      <c:pt idx="318" formatCode="m/d/yyyy">
                        <c:v>44199</c:v>
                      </c:pt>
                      <c:pt idx="319" formatCode="m/d/yyyy">
                        <c:v>44200</c:v>
                      </c:pt>
                      <c:pt idx="320" formatCode="m/d/yyyy">
                        <c:v>44201</c:v>
                      </c:pt>
                      <c:pt idx="321" formatCode="m/d/yyyy">
                        <c:v>44202</c:v>
                      </c:pt>
                      <c:pt idx="322" formatCode="m/d/yyyy">
                        <c:v>44203</c:v>
                      </c:pt>
                      <c:pt idx="323" formatCode="m/d/yyyy">
                        <c:v>44204</c:v>
                      </c:pt>
                      <c:pt idx="324" formatCode="m/d/yyyy">
                        <c:v>44205</c:v>
                      </c:pt>
                      <c:pt idx="325" formatCode="m/d/yyyy">
                        <c:v>44206</c:v>
                      </c:pt>
                      <c:pt idx="326" formatCode="m/d/yyyy">
                        <c:v>44207</c:v>
                      </c:pt>
                      <c:pt idx="327" formatCode="m/d/yyyy">
                        <c:v>44208</c:v>
                      </c:pt>
                      <c:pt idx="328" formatCode="m/d/yyyy">
                        <c:v>44209</c:v>
                      </c:pt>
                      <c:pt idx="329" formatCode="m/d/yyyy">
                        <c:v>44210</c:v>
                      </c:pt>
                      <c:pt idx="330" formatCode="m/d/yyyy">
                        <c:v>44211</c:v>
                      </c:pt>
                      <c:pt idx="331" formatCode="m/d/yyyy">
                        <c:v>44212</c:v>
                      </c:pt>
                      <c:pt idx="332" formatCode="m/d/yyyy">
                        <c:v>44213</c:v>
                      </c:pt>
                      <c:pt idx="333" formatCode="m/d/yyyy">
                        <c:v>44214</c:v>
                      </c:pt>
                      <c:pt idx="334" formatCode="m/d/yyyy">
                        <c:v>44215</c:v>
                      </c:pt>
                      <c:pt idx="335" formatCode="m/d/yyyy">
                        <c:v>44216</c:v>
                      </c:pt>
                      <c:pt idx="336" formatCode="m/d/yyyy">
                        <c:v>44217</c:v>
                      </c:pt>
                      <c:pt idx="337" formatCode="m/d/yyyy">
                        <c:v>44218</c:v>
                      </c:pt>
                      <c:pt idx="338" formatCode="m/d/yyyy">
                        <c:v>44219</c:v>
                      </c:pt>
                      <c:pt idx="339" formatCode="m/d/yyyy">
                        <c:v>44220</c:v>
                      </c:pt>
                      <c:pt idx="340" formatCode="m/d/yyyy">
                        <c:v>44221</c:v>
                      </c:pt>
                      <c:pt idx="341" formatCode="m/d/yyyy">
                        <c:v>44222</c:v>
                      </c:pt>
                      <c:pt idx="342" formatCode="m/d/yyyy">
                        <c:v>44223</c:v>
                      </c:pt>
                      <c:pt idx="343" formatCode="m/d/yyyy">
                        <c:v>44224</c:v>
                      </c:pt>
                      <c:pt idx="344" formatCode="m/d/yyyy">
                        <c:v>44225</c:v>
                      </c:pt>
                      <c:pt idx="345" formatCode="m/d/yyyy">
                        <c:v>44226</c:v>
                      </c:pt>
                      <c:pt idx="346" formatCode="m/d/yyyy">
                        <c:v>44227</c:v>
                      </c:pt>
                      <c:pt idx="347" formatCode="m/d/yyyy">
                        <c:v>44228</c:v>
                      </c:pt>
                      <c:pt idx="348" formatCode="m/d/yyyy">
                        <c:v>44229</c:v>
                      </c:pt>
                      <c:pt idx="349" formatCode="m/d/yyyy">
                        <c:v>44230</c:v>
                      </c:pt>
                      <c:pt idx="350" formatCode="m/d/yyyy">
                        <c:v>44231</c:v>
                      </c:pt>
                      <c:pt idx="351" formatCode="m/d/yyyy">
                        <c:v>44232</c:v>
                      </c:pt>
                      <c:pt idx="352" formatCode="m/d/yyyy">
                        <c:v>44233</c:v>
                      </c:pt>
                      <c:pt idx="353" formatCode="m/d/yyyy">
                        <c:v>44234</c:v>
                      </c:pt>
                      <c:pt idx="354" formatCode="m/d/yyyy">
                        <c:v>44235</c:v>
                      </c:pt>
                      <c:pt idx="355" formatCode="m/d/yyyy">
                        <c:v>44236</c:v>
                      </c:pt>
                      <c:pt idx="356" formatCode="m/d/yyyy">
                        <c:v>44237</c:v>
                      </c:pt>
                      <c:pt idx="357" formatCode="m/d/yyyy">
                        <c:v>44238</c:v>
                      </c:pt>
                      <c:pt idx="358" formatCode="m/d/yyyy">
                        <c:v>44239</c:v>
                      </c:pt>
                      <c:pt idx="359" formatCode="m/d/yyyy">
                        <c:v>44240</c:v>
                      </c:pt>
                      <c:pt idx="360" formatCode="m/d/yyyy">
                        <c:v>44241</c:v>
                      </c:pt>
                      <c:pt idx="361" formatCode="m/d/yyyy">
                        <c:v>44242</c:v>
                      </c:pt>
                      <c:pt idx="362" formatCode="m/d/yyyy">
                        <c:v>44243</c:v>
                      </c:pt>
                      <c:pt idx="363" formatCode="m/d/yyyy">
                        <c:v>44244</c:v>
                      </c:pt>
                      <c:pt idx="364" formatCode="m/d/yyyy">
                        <c:v>44245</c:v>
                      </c:pt>
                      <c:pt idx="365" formatCode="m/d/yyyy">
                        <c:v>44246</c:v>
                      </c:pt>
                      <c:pt idx="366" formatCode="m/d/yyyy">
                        <c:v>44247</c:v>
                      </c:pt>
                      <c:pt idx="367" formatCode="m/d/yyyy">
                        <c:v>44248</c:v>
                      </c:pt>
                      <c:pt idx="368" formatCode="m/d/yyyy">
                        <c:v>44249</c:v>
                      </c:pt>
                      <c:pt idx="369" formatCode="m/d/yyyy">
                        <c:v>44250</c:v>
                      </c:pt>
                      <c:pt idx="370" formatCode="m/d/yyyy">
                        <c:v>44251</c:v>
                      </c:pt>
                      <c:pt idx="371" formatCode="m/d/yyyy">
                        <c:v>44252</c:v>
                      </c:pt>
                      <c:pt idx="372" formatCode="m/d/yyyy">
                        <c:v>44253</c:v>
                      </c:pt>
                      <c:pt idx="373" formatCode="m/d/yyyy">
                        <c:v>44254</c:v>
                      </c:pt>
                      <c:pt idx="374" formatCode="m/d/yyyy">
                        <c:v>44255</c:v>
                      </c:pt>
                      <c:pt idx="375" formatCode="m/d/yyyy">
                        <c:v>44256</c:v>
                      </c:pt>
                      <c:pt idx="376" formatCode="m/d/yyyy">
                        <c:v>44257</c:v>
                      </c:pt>
                      <c:pt idx="377" formatCode="m/d/yyyy">
                        <c:v>44258</c:v>
                      </c:pt>
                      <c:pt idx="378" formatCode="m/d/yyyy">
                        <c:v>44259</c:v>
                      </c:pt>
                      <c:pt idx="379" formatCode="m/d/yyyy">
                        <c:v>44260</c:v>
                      </c:pt>
                      <c:pt idx="380" formatCode="m/d/yyyy">
                        <c:v>44261</c:v>
                      </c:pt>
                      <c:pt idx="381" formatCode="m/d/yyyy">
                        <c:v>44262</c:v>
                      </c:pt>
                      <c:pt idx="382" formatCode="m/d/yyyy">
                        <c:v>44263</c:v>
                      </c:pt>
                      <c:pt idx="383" formatCode="m/d/yyyy">
                        <c:v>44264</c:v>
                      </c:pt>
                      <c:pt idx="384" formatCode="m/d/yyyy">
                        <c:v>44265</c:v>
                      </c:pt>
                      <c:pt idx="385" formatCode="m/d/yyyy">
                        <c:v>44266</c:v>
                      </c:pt>
                      <c:pt idx="386" formatCode="m/d/yyyy">
                        <c:v>44267</c:v>
                      </c:pt>
                      <c:pt idx="387" formatCode="m/d/yyyy">
                        <c:v>44268</c:v>
                      </c:pt>
                      <c:pt idx="388" formatCode="m/d/yyyy">
                        <c:v>44269</c:v>
                      </c:pt>
                      <c:pt idx="389" formatCode="m/d/yyyy">
                        <c:v>44270</c:v>
                      </c:pt>
                      <c:pt idx="390" formatCode="m/d/yyyy">
                        <c:v>44271</c:v>
                      </c:pt>
                      <c:pt idx="391" formatCode="m/d/yyyy">
                        <c:v>44272</c:v>
                      </c:pt>
                      <c:pt idx="392" formatCode="m/d/yyyy">
                        <c:v>44273</c:v>
                      </c:pt>
                      <c:pt idx="393" formatCode="m/d/yyyy">
                        <c:v>44274</c:v>
                      </c:pt>
                      <c:pt idx="394" formatCode="m/d/yyyy">
                        <c:v>44275</c:v>
                      </c:pt>
                      <c:pt idx="395" formatCode="m/d/yyyy">
                        <c:v>44276</c:v>
                      </c:pt>
                      <c:pt idx="396" formatCode="m/d/yyyy">
                        <c:v>44277</c:v>
                      </c:pt>
                      <c:pt idx="397" formatCode="m/d/yyyy">
                        <c:v>44278</c:v>
                      </c:pt>
                      <c:pt idx="398" formatCode="m/d/yyyy">
                        <c:v>44279</c:v>
                      </c:pt>
                      <c:pt idx="399" formatCode="m/d/yyyy">
                        <c:v>44280</c:v>
                      </c:pt>
                      <c:pt idx="400" formatCode="m/d/yyyy">
                        <c:v>44281</c:v>
                      </c:pt>
                      <c:pt idx="401" formatCode="m/d/yyyy">
                        <c:v>44282</c:v>
                      </c:pt>
                      <c:pt idx="402" formatCode="m/d/yyyy">
                        <c:v>44283</c:v>
                      </c:pt>
                      <c:pt idx="403" formatCode="m/d/yyyy">
                        <c:v>44284</c:v>
                      </c:pt>
                      <c:pt idx="404" formatCode="m/d/yyyy">
                        <c:v>44285</c:v>
                      </c:pt>
                      <c:pt idx="405" formatCode="m/d/yyyy">
                        <c:v>44286</c:v>
                      </c:pt>
                      <c:pt idx="406" formatCode="m/d/yyyy">
                        <c:v>44287</c:v>
                      </c:pt>
                      <c:pt idx="407" formatCode="m/d/yyyy">
                        <c:v>44288</c:v>
                      </c:pt>
                      <c:pt idx="408" formatCode="m/d/yyyy">
                        <c:v>44289</c:v>
                      </c:pt>
                      <c:pt idx="409" formatCode="m/d/yyyy">
                        <c:v>44290</c:v>
                      </c:pt>
                      <c:pt idx="410" formatCode="m/d/yyyy">
                        <c:v>44291</c:v>
                      </c:pt>
                      <c:pt idx="411" formatCode="m/d/yyyy">
                        <c:v>44292</c:v>
                      </c:pt>
                      <c:pt idx="412" formatCode="m/d/yyyy">
                        <c:v>44293</c:v>
                      </c:pt>
                      <c:pt idx="413" formatCode="m/d/yyyy">
                        <c:v>44294</c:v>
                      </c:pt>
                      <c:pt idx="414" formatCode="m/d/yyyy">
                        <c:v>44295</c:v>
                      </c:pt>
                      <c:pt idx="415" formatCode="m/d/yyyy">
                        <c:v>44296</c:v>
                      </c:pt>
                      <c:pt idx="416" formatCode="m/d/yyyy">
                        <c:v>44297</c:v>
                      </c:pt>
                      <c:pt idx="417" formatCode="m/d/yyyy">
                        <c:v>44298</c:v>
                      </c:pt>
                      <c:pt idx="418" formatCode="m/d/yyyy">
                        <c:v>44299</c:v>
                      </c:pt>
                      <c:pt idx="419" formatCode="m/d/yyyy">
                        <c:v>44300</c:v>
                      </c:pt>
                      <c:pt idx="420" formatCode="m/d/yyyy">
                        <c:v>44301</c:v>
                      </c:pt>
                      <c:pt idx="421" formatCode="m/d/yyyy">
                        <c:v>44302</c:v>
                      </c:pt>
                      <c:pt idx="422" formatCode="m/d/yyyy">
                        <c:v>44303</c:v>
                      </c:pt>
                      <c:pt idx="423" formatCode="m/d/yyyy">
                        <c:v>44304</c:v>
                      </c:pt>
                      <c:pt idx="424" formatCode="m/d/yyyy">
                        <c:v>44305</c:v>
                      </c:pt>
                      <c:pt idx="425" formatCode="m/d/yyyy">
                        <c:v>44306</c:v>
                      </c:pt>
                      <c:pt idx="426" formatCode="m/d/yyyy">
                        <c:v>44307</c:v>
                      </c:pt>
                      <c:pt idx="427" formatCode="m/d/yyyy">
                        <c:v>44308</c:v>
                      </c:pt>
                      <c:pt idx="428" formatCode="m/d/yyyy">
                        <c:v>44309</c:v>
                      </c:pt>
                      <c:pt idx="429" formatCode="m/d/yyyy">
                        <c:v>44310</c:v>
                      </c:pt>
                      <c:pt idx="430" formatCode="m/d/yyyy">
                        <c:v>44311</c:v>
                      </c:pt>
                      <c:pt idx="431" formatCode="m/d/yyyy">
                        <c:v>44312</c:v>
                      </c:pt>
                      <c:pt idx="432" formatCode="m/d/yyyy">
                        <c:v>44313</c:v>
                      </c:pt>
                      <c:pt idx="433" formatCode="m/d/yyyy">
                        <c:v>44314</c:v>
                      </c:pt>
                      <c:pt idx="434" formatCode="m/d/yyyy">
                        <c:v>44315</c:v>
                      </c:pt>
                      <c:pt idx="435" formatCode="m/d/yyyy">
                        <c:v>44316</c:v>
                      </c:pt>
                      <c:pt idx="436" formatCode="m/d/yyyy">
                        <c:v>44317</c:v>
                      </c:pt>
                      <c:pt idx="437" formatCode="m/d/yyyy">
                        <c:v>44318</c:v>
                      </c:pt>
                      <c:pt idx="438" formatCode="m/d/yyyy">
                        <c:v>44319</c:v>
                      </c:pt>
                      <c:pt idx="439" formatCode="m/d/yyyy">
                        <c:v>44320</c:v>
                      </c:pt>
                      <c:pt idx="440" formatCode="m/d/yyyy">
                        <c:v>44321</c:v>
                      </c:pt>
                      <c:pt idx="441" formatCode="m/d/yyyy">
                        <c:v>44322</c:v>
                      </c:pt>
                      <c:pt idx="442" formatCode="m/d/yyyy">
                        <c:v>44323</c:v>
                      </c:pt>
                      <c:pt idx="443" formatCode="m/d/yyyy">
                        <c:v>44324</c:v>
                      </c:pt>
                      <c:pt idx="444" formatCode="m/d/yyyy">
                        <c:v>44325</c:v>
                      </c:pt>
                      <c:pt idx="445" formatCode="m/d/yyyy">
                        <c:v>44326</c:v>
                      </c:pt>
                      <c:pt idx="446" formatCode="m/d/yyyy">
                        <c:v>44327</c:v>
                      </c:pt>
                      <c:pt idx="447" formatCode="m/d/yyyy">
                        <c:v>44328</c:v>
                      </c:pt>
                      <c:pt idx="448" formatCode="m/d/yyyy">
                        <c:v>44329</c:v>
                      </c:pt>
                      <c:pt idx="449" formatCode="m/d/yyyy">
                        <c:v>44330</c:v>
                      </c:pt>
                      <c:pt idx="450" formatCode="m/d/yyyy">
                        <c:v>44331</c:v>
                      </c:pt>
                      <c:pt idx="451" formatCode="m/d/yyyy">
                        <c:v>44332</c:v>
                      </c:pt>
                      <c:pt idx="452" formatCode="m/d/yyyy">
                        <c:v>44333</c:v>
                      </c:pt>
                      <c:pt idx="453" formatCode="m/d/yyyy">
                        <c:v>44334</c:v>
                      </c:pt>
                      <c:pt idx="454" formatCode="m/d/yyyy">
                        <c:v>44335</c:v>
                      </c:pt>
                      <c:pt idx="455" formatCode="m/d/yyyy">
                        <c:v>44336</c:v>
                      </c:pt>
                      <c:pt idx="456" formatCode="m/d/yyyy">
                        <c:v>44337</c:v>
                      </c:pt>
                      <c:pt idx="457" formatCode="m/d/yyyy">
                        <c:v>44338</c:v>
                      </c:pt>
                      <c:pt idx="458" formatCode="m/d/yyyy">
                        <c:v>44339</c:v>
                      </c:pt>
                      <c:pt idx="459" formatCode="m/d/yyyy">
                        <c:v>44340</c:v>
                      </c:pt>
                      <c:pt idx="460" formatCode="m/d/yyyy">
                        <c:v>44341</c:v>
                      </c:pt>
                      <c:pt idx="461" formatCode="m/d/yyyy">
                        <c:v>44342</c:v>
                      </c:pt>
                      <c:pt idx="462" formatCode="m/d/yyyy">
                        <c:v>44343</c:v>
                      </c:pt>
                      <c:pt idx="463" formatCode="m/d/yyyy">
                        <c:v>44344</c:v>
                      </c:pt>
                      <c:pt idx="464" formatCode="m/d/yyyy">
                        <c:v>44345</c:v>
                      </c:pt>
                      <c:pt idx="465" formatCode="m/d/yyyy">
                        <c:v>44346</c:v>
                      </c:pt>
                      <c:pt idx="466" formatCode="m/d/yyyy">
                        <c:v>44347</c:v>
                      </c:pt>
                      <c:pt idx="467" formatCode="m/d/yyyy">
                        <c:v>44348</c:v>
                      </c:pt>
                      <c:pt idx="468" formatCode="m/d/yyyy">
                        <c:v>44349</c:v>
                      </c:pt>
                      <c:pt idx="469" formatCode="m/d/yyyy">
                        <c:v>44350</c:v>
                      </c:pt>
                      <c:pt idx="470" formatCode="m/d/yyyy">
                        <c:v>44351</c:v>
                      </c:pt>
                      <c:pt idx="471" formatCode="m/d/yyyy">
                        <c:v>44352</c:v>
                      </c:pt>
                      <c:pt idx="472" formatCode="m/d/yyyy">
                        <c:v>44353</c:v>
                      </c:pt>
                      <c:pt idx="473" formatCode="m/d/yyyy">
                        <c:v>44354</c:v>
                      </c:pt>
                      <c:pt idx="474" formatCode="m/d/yyyy">
                        <c:v>44355</c:v>
                      </c:pt>
                      <c:pt idx="475" formatCode="m/d/yyyy">
                        <c:v>44356</c:v>
                      </c:pt>
                      <c:pt idx="476" formatCode="m/d/yyyy">
                        <c:v>44357</c:v>
                      </c:pt>
                      <c:pt idx="477" formatCode="m/d/yyyy">
                        <c:v>44358</c:v>
                      </c:pt>
                      <c:pt idx="478" formatCode="m/d/yyyy">
                        <c:v>44359</c:v>
                      </c:pt>
                      <c:pt idx="479" formatCode="m/d/yyyy">
                        <c:v>44360</c:v>
                      </c:pt>
                      <c:pt idx="480" formatCode="m/d/yyyy">
                        <c:v>44361</c:v>
                      </c:pt>
                      <c:pt idx="481" formatCode="m/d/yyyy">
                        <c:v>44362</c:v>
                      </c:pt>
                      <c:pt idx="482" formatCode="m/d/yyyy">
                        <c:v>44363</c:v>
                      </c:pt>
                      <c:pt idx="483" formatCode="m/d/yyyy">
                        <c:v>44364</c:v>
                      </c:pt>
                      <c:pt idx="484" formatCode="m/d/yyyy">
                        <c:v>44365</c:v>
                      </c:pt>
                      <c:pt idx="485" formatCode="m/d/yyyy">
                        <c:v>44366</c:v>
                      </c:pt>
                      <c:pt idx="486" formatCode="m/d/yyyy">
                        <c:v>44367</c:v>
                      </c:pt>
                      <c:pt idx="487" formatCode="m/d/yyyy">
                        <c:v>44368</c:v>
                      </c:pt>
                      <c:pt idx="488" formatCode="m/d/yyyy">
                        <c:v>44369</c:v>
                      </c:pt>
                      <c:pt idx="489" formatCode="m/d/yyyy">
                        <c:v>44370</c:v>
                      </c:pt>
                      <c:pt idx="490" formatCode="m/d/yyyy">
                        <c:v>44371</c:v>
                      </c:pt>
                      <c:pt idx="491" formatCode="m/d/yyyy">
                        <c:v>44372</c:v>
                      </c:pt>
                      <c:pt idx="492" formatCode="m/d/yyyy">
                        <c:v>44373</c:v>
                      </c:pt>
                      <c:pt idx="493" formatCode="m/d/yyyy">
                        <c:v>44374</c:v>
                      </c:pt>
                      <c:pt idx="494" formatCode="m/d/yyyy">
                        <c:v>44375</c:v>
                      </c:pt>
                      <c:pt idx="495" formatCode="m/d/yyyy">
                        <c:v>44376</c:v>
                      </c:pt>
                      <c:pt idx="496" formatCode="m/d/yyyy">
                        <c:v>44377</c:v>
                      </c:pt>
                      <c:pt idx="497" formatCode="m/d/yyyy">
                        <c:v>44378</c:v>
                      </c:pt>
                      <c:pt idx="498" formatCode="m/d/yyyy">
                        <c:v>44379</c:v>
                      </c:pt>
                      <c:pt idx="499" formatCode="m/d/yyyy">
                        <c:v>44380</c:v>
                      </c:pt>
                      <c:pt idx="500" formatCode="m/d/yyyy">
                        <c:v>44381</c:v>
                      </c:pt>
                      <c:pt idx="501" formatCode="m/d/yyyy">
                        <c:v>44382</c:v>
                      </c:pt>
                      <c:pt idx="502" formatCode="m/d/yyyy">
                        <c:v>44383</c:v>
                      </c:pt>
                      <c:pt idx="503" formatCode="m/d/yyyy">
                        <c:v>44384</c:v>
                      </c:pt>
                      <c:pt idx="504" formatCode="m/d/yyyy">
                        <c:v>44385</c:v>
                      </c:pt>
                      <c:pt idx="505" formatCode="m/d/yyyy">
                        <c:v>44386</c:v>
                      </c:pt>
                      <c:pt idx="506" formatCode="m/d/yyyy">
                        <c:v>44387</c:v>
                      </c:pt>
                      <c:pt idx="507" formatCode="m/d/yyyy">
                        <c:v>44388</c:v>
                      </c:pt>
                      <c:pt idx="508" formatCode="m/d/yyyy">
                        <c:v>44389</c:v>
                      </c:pt>
                      <c:pt idx="509" formatCode="m/d/yyyy">
                        <c:v>44390</c:v>
                      </c:pt>
                      <c:pt idx="510" formatCode="m/d/yyyy">
                        <c:v>44391</c:v>
                      </c:pt>
                      <c:pt idx="511" formatCode="m/d/yyyy">
                        <c:v>44392</c:v>
                      </c:pt>
                      <c:pt idx="512" formatCode="m/d/yyyy">
                        <c:v>44393</c:v>
                      </c:pt>
                      <c:pt idx="513" formatCode="m/d/yyyy">
                        <c:v>44394</c:v>
                      </c:pt>
                      <c:pt idx="514" formatCode="m/d/yyyy">
                        <c:v>44395</c:v>
                      </c:pt>
                      <c:pt idx="515" formatCode="m/d/yyyy">
                        <c:v>44396</c:v>
                      </c:pt>
                      <c:pt idx="516" formatCode="m/d/yyyy">
                        <c:v>44397</c:v>
                      </c:pt>
                      <c:pt idx="517" formatCode="m/d/yyyy">
                        <c:v>44398</c:v>
                      </c:pt>
                      <c:pt idx="518" formatCode="m/d/yyyy">
                        <c:v>44399</c:v>
                      </c:pt>
                      <c:pt idx="519" formatCode="m/d/yyyy">
                        <c:v>44400</c:v>
                      </c:pt>
                      <c:pt idx="520" formatCode="m/d/yyyy">
                        <c:v>44401</c:v>
                      </c:pt>
                      <c:pt idx="521" formatCode="m/d/yyyy">
                        <c:v>44402</c:v>
                      </c:pt>
                      <c:pt idx="522" formatCode="m/d/yyyy">
                        <c:v>44403</c:v>
                      </c:pt>
                      <c:pt idx="523" formatCode="m/d/yyyy">
                        <c:v>44404</c:v>
                      </c:pt>
                      <c:pt idx="524" formatCode="m/d/yyyy">
                        <c:v>44405</c:v>
                      </c:pt>
                      <c:pt idx="525" formatCode="m/d/yyyy">
                        <c:v>44406</c:v>
                      </c:pt>
                      <c:pt idx="526" formatCode="m/d/yyyy">
                        <c:v>44407</c:v>
                      </c:pt>
                      <c:pt idx="527" formatCode="m/d/yyyy">
                        <c:v>44408</c:v>
                      </c:pt>
                      <c:pt idx="528" formatCode="m/d/yyyy">
                        <c:v>44409</c:v>
                      </c:pt>
                      <c:pt idx="529" formatCode="m/d/yyyy">
                        <c:v>44410</c:v>
                      </c:pt>
                      <c:pt idx="530" formatCode="m/d/yyyy">
                        <c:v>44411</c:v>
                      </c:pt>
                      <c:pt idx="531" formatCode="m/d/yyyy">
                        <c:v>44412</c:v>
                      </c:pt>
                      <c:pt idx="532" formatCode="m/d/yyyy">
                        <c:v>44413</c:v>
                      </c:pt>
                      <c:pt idx="533" formatCode="m/d/yyyy">
                        <c:v>44414</c:v>
                      </c:pt>
                      <c:pt idx="534" formatCode="m/d/yyyy">
                        <c:v>44415</c:v>
                      </c:pt>
                      <c:pt idx="535" formatCode="m/d/yyyy">
                        <c:v>44416</c:v>
                      </c:pt>
                      <c:pt idx="536" formatCode="m/d/yyyy">
                        <c:v>44417</c:v>
                      </c:pt>
                      <c:pt idx="537" formatCode="m/d/yyyy">
                        <c:v>44418</c:v>
                      </c:pt>
                      <c:pt idx="538" formatCode="m/d/yyyy">
                        <c:v>44419</c:v>
                      </c:pt>
                      <c:pt idx="539" formatCode="m/d/yyyy">
                        <c:v>44420</c:v>
                      </c:pt>
                      <c:pt idx="540" formatCode="m/d/yyyy">
                        <c:v>44421</c:v>
                      </c:pt>
                      <c:pt idx="541" formatCode="m/d/yyyy">
                        <c:v>44422</c:v>
                      </c:pt>
                      <c:pt idx="542" formatCode="m/d/yyyy">
                        <c:v>44423</c:v>
                      </c:pt>
                      <c:pt idx="543" formatCode="m/d/yyyy">
                        <c:v>44424</c:v>
                      </c:pt>
                      <c:pt idx="544" formatCode="m/d/yyyy">
                        <c:v>44425</c:v>
                      </c:pt>
                      <c:pt idx="545" formatCode="m/d/yyyy">
                        <c:v>44426</c:v>
                      </c:pt>
                      <c:pt idx="546" formatCode="m/d/yyyy">
                        <c:v>44427</c:v>
                      </c:pt>
                      <c:pt idx="547" formatCode="m/d/yyyy">
                        <c:v>44428</c:v>
                      </c:pt>
                      <c:pt idx="548" formatCode="m/d/yyyy">
                        <c:v>44429</c:v>
                      </c:pt>
                      <c:pt idx="549" formatCode="m/d/yyyy">
                        <c:v>44430</c:v>
                      </c:pt>
                      <c:pt idx="550" formatCode="m/d/yyyy">
                        <c:v>44431</c:v>
                      </c:pt>
                      <c:pt idx="551" formatCode="m/d/yyyy">
                        <c:v>44432</c:v>
                      </c:pt>
                      <c:pt idx="552" formatCode="m/d/yyyy">
                        <c:v>44433</c:v>
                      </c:pt>
                      <c:pt idx="553" formatCode="m/d/yyyy">
                        <c:v>44434</c:v>
                      </c:pt>
                      <c:pt idx="554" formatCode="m/d/yyyy">
                        <c:v>44435</c:v>
                      </c:pt>
                      <c:pt idx="555" formatCode="m/d/yyyy">
                        <c:v>44436</c:v>
                      </c:pt>
                      <c:pt idx="556" formatCode="m/d/yyyy">
                        <c:v>44437</c:v>
                      </c:pt>
                      <c:pt idx="557" formatCode="m/d/yyyy">
                        <c:v>44438</c:v>
                      </c:pt>
                      <c:pt idx="558" formatCode="m/d/yyyy">
                        <c:v>44439</c:v>
                      </c:pt>
                      <c:pt idx="559" formatCode="m/d/yyyy">
                        <c:v>44440</c:v>
                      </c:pt>
                      <c:pt idx="560" formatCode="m/d/yyyy">
                        <c:v>44441</c:v>
                      </c:pt>
                      <c:pt idx="561" formatCode="m/d/yyyy">
                        <c:v>44442</c:v>
                      </c:pt>
                      <c:pt idx="562" formatCode="m/d/yyyy">
                        <c:v>44443</c:v>
                      </c:pt>
                      <c:pt idx="563" formatCode="m/d/yyyy">
                        <c:v>44444</c:v>
                      </c:pt>
                      <c:pt idx="564" formatCode="m/d/yyyy">
                        <c:v>44445</c:v>
                      </c:pt>
                      <c:pt idx="565" formatCode="m/d/yyyy">
                        <c:v>44446</c:v>
                      </c:pt>
                      <c:pt idx="566" formatCode="m/d/yyyy">
                        <c:v>44447</c:v>
                      </c:pt>
                      <c:pt idx="567" formatCode="m/d/yyyy">
                        <c:v>44448</c:v>
                      </c:pt>
                      <c:pt idx="568" formatCode="m/d/yyyy">
                        <c:v>44449</c:v>
                      </c:pt>
                      <c:pt idx="569" formatCode="m/d/yyyy">
                        <c:v>44450</c:v>
                      </c:pt>
                      <c:pt idx="570" formatCode="m/d/yyyy">
                        <c:v>44451</c:v>
                      </c:pt>
                      <c:pt idx="571" formatCode="m/d/yyyy">
                        <c:v>44452</c:v>
                      </c:pt>
                      <c:pt idx="572" formatCode="m/d/yyyy">
                        <c:v>44453</c:v>
                      </c:pt>
                      <c:pt idx="573" formatCode="m/d/yyyy">
                        <c:v>44454</c:v>
                      </c:pt>
                      <c:pt idx="574" formatCode="m/d/yyyy">
                        <c:v>44455</c:v>
                      </c:pt>
                      <c:pt idx="575" formatCode="m/d/yyyy">
                        <c:v>44456</c:v>
                      </c:pt>
                      <c:pt idx="576" formatCode="m/d/yyyy">
                        <c:v>44457</c:v>
                      </c:pt>
                      <c:pt idx="577" formatCode="m/d/yyyy">
                        <c:v>44458</c:v>
                      </c:pt>
                      <c:pt idx="578" formatCode="m/d/yyyy">
                        <c:v>44459</c:v>
                      </c:pt>
                      <c:pt idx="579" formatCode="m/d/yyyy">
                        <c:v>44460</c:v>
                      </c:pt>
                      <c:pt idx="580" formatCode="m/d/yyyy">
                        <c:v>44461</c:v>
                      </c:pt>
                      <c:pt idx="581" formatCode="m/d/yyyy">
                        <c:v>44462</c:v>
                      </c:pt>
                      <c:pt idx="582" formatCode="m/d/yyyy">
                        <c:v>44463</c:v>
                      </c:pt>
                      <c:pt idx="583" formatCode="m/d/yyyy">
                        <c:v>44464</c:v>
                      </c:pt>
                      <c:pt idx="584" formatCode="m/d/yyyy">
                        <c:v>44465</c:v>
                      </c:pt>
                      <c:pt idx="585" formatCode="m/d/yyyy">
                        <c:v>44466</c:v>
                      </c:pt>
                      <c:pt idx="586" formatCode="m/d/yyyy">
                        <c:v>44467</c:v>
                      </c:pt>
                      <c:pt idx="587" formatCode="m/d/yyyy">
                        <c:v>44468</c:v>
                      </c:pt>
                      <c:pt idx="588" formatCode="m/d/yyyy">
                        <c:v>44469</c:v>
                      </c:pt>
                      <c:pt idx="589" formatCode="m/d/yyyy">
                        <c:v>44470</c:v>
                      </c:pt>
                      <c:pt idx="590" formatCode="m/d/yyyy">
                        <c:v>44471</c:v>
                      </c:pt>
                      <c:pt idx="591" formatCode="m/d/yyyy">
                        <c:v>44472</c:v>
                      </c:pt>
                      <c:pt idx="592" formatCode="m/d/yyyy">
                        <c:v>44473</c:v>
                      </c:pt>
                      <c:pt idx="593" formatCode="m/d/yyyy">
                        <c:v>44474</c:v>
                      </c:pt>
                      <c:pt idx="594" formatCode="m/d/yyyy">
                        <c:v>44475</c:v>
                      </c:pt>
                      <c:pt idx="595" formatCode="m/d/yyyy">
                        <c:v>44476</c:v>
                      </c:pt>
                      <c:pt idx="596" formatCode="m/d/yyyy">
                        <c:v>44477</c:v>
                      </c:pt>
                      <c:pt idx="597" formatCode="m/d/yyyy">
                        <c:v>44478</c:v>
                      </c:pt>
                      <c:pt idx="598" formatCode="m/d/yyyy">
                        <c:v>44479</c:v>
                      </c:pt>
                      <c:pt idx="599" formatCode="m/d/yyyy">
                        <c:v>44480</c:v>
                      </c:pt>
                      <c:pt idx="600" formatCode="m/d/yyyy">
                        <c:v>44481</c:v>
                      </c:pt>
                      <c:pt idx="601" formatCode="m/d/yyyy">
                        <c:v>44482</c:v>
                      </c:pt>
                      <c:pt idx="602" formatCode="m/d/yyyy">
                        <c:v>44483</c:v>
                      </c:pt>
                      <c:pt idx="603" formatCode="m/d/yyyy">
                        <c:v>44484</c:v>
                      </c:pt>
                      <c:pt idx="604" formatCode="m/d/yyyy">
                        <c:v>44485</c:v>
                      </c:pt>
                      <c:pt idx="605" formatCode="m/d/yyyy">
                        <c:v>44486</c:v>
                      </c:pt>
                      <c:pt idx="606" formatCode="m/d/yyyy">
                        <c:v>44487</c:v>
                      </c:pt>
                      <c:pt idx="607" formatCode="m/d/yyyy">
                        <c:v>44488</c:v>
                      </c:pt>
                      <c:pt idx="608" formatCode="m/d/yyyy">
                        <c:v>44489</c:v>
                      </c:pt>
                      <c:pt idx="609" formatCode="m/d/yyyy">
                        <c:v>44490</c:v>
                      </c:pt>
                      <c:pt idx="610" formatCode="m/d/yyyy">
                        <c:v>44491</c:v>
                      </c:pt>
                      <c:pt idx="611" formatCode="m/d/yyyy">
                        <c:v>44492</c:v>
                      </c:pt>
                      <c:pt idx="612" formatCode="m/d/yyyy">
                        <c:v>44493</c:v>
                      </c:pt>
                      <c:pt idx="613" formatCode="m/d/yyyy">
                        <c:v>44494</c:v>
                      </c:pt>
                      <c:pt idx="614" formatCode="m/d/yyyy">
                        <c:v>44495</c:v>
                      </c:pt>
                      <c:pt idx="615" formatCode="m/d/yyyy">
                        <c:v>44496</c:v>
                      </c:pt>
                      <c:pt idx="616" formatCode="m/d/yyyy">
                        <c:v>44497</c:v>
                      </c:pt>
                      <c:pt idx="617" formatCode="m/d/yyyy">
                        <c:v>44498</c:v>
                      </c:pt>
                      <c:pt idx="618" formatCode="m/d/yyyy">
                        <c:v>44499</c:v>
                      </c:pt>
                      <c:pt idx="619" formatCode="m/d/yyyy">
                        <c:v>44500</c:v>
                      </c:pt>
                      <c:pt idx="620" formatCode="m/d/yyyy">
                        <c:v>44501</c:v>
                      </c:pt>
                      <c:pt idx="621" formatCode="m/d/yyyy">
                        <c:v>44502</c:v>
                      </c:pt>
                      <c:pt idx="622" formatCode="m/d/yyyy">
                        <c:v>44503</c:v>
                      </c:pt>
                      <c:pt idx="623" formatCode="m/d/yyyy">
                        <c:v>44504</c:v>
                      </c:pt>
                      <c:pt idx="624" formatCode="m/d/yyyy">
                        <c:v>44505</c:v>
                      </c:pt>
                      <c:pt idx="625" formatCode="m/d/yyyy">
                        <c:v>44506</c:v>
                      </c:pt>
                      <c:pt idx="626" formatCode="m/d/yyyy">
                        <c:v>44507</c:v>
                      </c:pt>
                      <c:pt idx="627" formatCode="m/d/yyyy">
                        <c:v>44508</c:v>
                      </c:pt>
                      <c:pt idx="628" formatCode="m/d/yyyy">
                        <c:v>44509</c:v>
                      </c:pt>
                      <c:pt idx="629" formatCode="m/d/yyyy">
                        <c:v>44510</c:v>
                      </c:pt>
                      <c:pt idx="630" formatCode="m/d/yyyy">
                        <c:v>44511</c:v>
                      </c:pt>
                      <c:pt idx="631" formatCode="m/d/yyyy">
                        <c:v>44512</c:v>
                      </c:pt>
                      <c:pt idx="632" formatCode="m/d/yyyy">
                        <c:v>44513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6-ACE1-4544-969A-06F36AAA7B7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Vaccine_Data!$I$47</c15:sqref>
                        </c15:formulaRef>
                      </c:ext>
                    </c:extLst>
                    <c:strCache>
                      <c:ptCount val="1"/>
                      <c:pt idx="0">
                        <c:v>Long-Term Care Facilities Deaths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Vaccine_Data!$H$48:$H$651</c15:sqref>
                        </c15:formulaRef>
                      </c:ext>
                    </c:extLst>
                    <c:numCache>
                      <c:formatCode>m/d/yyyy</c:formatCode>
                      <c:ptCount val="604"/>
                      <c:pt idx="0">
                        <c:v>43926</c:v>
                      </c:pt>
                      <c:pt idx="1">
                        <c:v>43927</c:v>
                      </c:pt>
                      <c:pt idx="2">
                        <c:v>43928</c:v>
                      </c:pt>
                      <c:pt idx="3">
                        <c:v>43929</c:v>
                      </c:pt>
                      <c:pt idx="4">
                        <c:v>43930</c:v>
                      </c:pt>
                      <c:pt idx="5">
                        <c:v>43931</c:v>
                      </c:pt>
                      <c:pt idx="6">
                        <c:v>43932</c:v>
                      </c:pt>
                      <c:pt idx="7">
                        <c:v>43933</c:v>
                      </c:pt>
                      <c:pt idx="8">
                        <c:v>43934</c:v>
                      </c:pt>
                      <c:pt idx="9">
                        <c:v>43935</c:v>
                      </c:pt>
                      <c:pt idx="10">
                        <c:v>43936</c:v>
                      </c:pt>
                      <c:pt idx="11">
                        <c:v>43937</c:v>
                      </c:pt>
                      <c:pt idx="12">
                        <c:v>43938</c:v>
                      </c:pt>
                      <c:pt idx="13">
                        <c:v>43939</c:v>
                      </c:pt>
                      <c:pt idx="14">
                        <c:v>43940</c:v>
                      </c:pt>
                      <c:pt idx="15">
                        <c:v>43941</c:v>
                      </c:pt>
                      <c:pt idx="16">
                        <c:v>43942</c:v>
                      </c:pt>
                      <c:pt idx="17">
                        <c:v>43943</c:v>
                      </c:pt>
                      <c:pt idx="18">
                        <c:v>43944</c:v>
                      </c:pt>
                      <c:pt idx="19">
                        <c:v>43945</c:v>
                      </c:pt>
                      <c:pt idx="20">
                        <c:v>43946</c:v>
                      </c:pt>
                      <c:pt idx="21">
                        <c:v>43947</c:v>
                      </c:pt>
                      <c:pt idx="22">
                        <c:v>43948</c:v>
                      </c:pt>
                      <c:pt idx="23">
                        <c:v>43949</c:v>
                      </c:pt>
                      <c:pt idx="24">
                        <c:v>43950</c:v>
                      </c:pt>
                      <c:pt idx="25">
                        <c:v>43951</c:v>
                      </c:pt>
                      <c:pt idx="26">
                        <c:v>43952</c:v>
                      </c:pt>
                      <c:pt idx="27">
                        <c:v>43953</c:v>
                      </c:pt>
                      <c:pt idx="28">
                        <c:v>43954</c:v>
                      </c:pt>
                      <c:pt idx="29">
                        <c:v>43955</c:v>
                      </c:pt>
                      <c:pt idx="30">
                        <c:v>43956</c:v>
                      </c:pt>
                      <c:pt idx="31">
                        <c:v>43957</c:v>
                      </c:pt>
                      <c:pt idx="32">
                        <c:v>43958</c:v>
                      </c:pt>
                      <c:pt idx="33">
                        <c:v>43959</c:v>
                      </c:pt>
                      <c:pt idx="34">
                        <c:v>43960</c:v>
                      </c:pt>
                      <c:pt idx="35">
                        <c:v>43961</c:v>
                      </c:pt>
                      <c:pt idx="36">
                        <c:v>43962</c:v>
                      </c:pt>
                      <c:pt idx="37">
                        <c:v>43963</c:v>
                      </c:pt>
                      <c:pt idx="38">
                        <c:v>43964</c:v>
                      </c:pt>
                      <c:pt idx="39">
                        <c:v>43965</c:v>
                      </c:pt>
                      <c:pt idx="40">
                        <c:v>43966</c:v>
                      </c:pt>
                      <c:pt idx="41">
                        <c:v>43967</c:v>
                      </c:pt>
                      <c:pt idx="42">
                        <c:v>43968</c:v>
                      </c:pt>
                      <c:pt idx="43">
                        <c:v>43969</c:v>
                      </c:pt>
                      <c:pt idx="44">
                        <c:v>43970</c:v>
                      </c:pt>
                      <c:pt idx="45">
                        <c:v>43971</c:v>
                      </c:pt>
                      <c:pt idx="46">
                        <c:v>43972</c:v>
                      </c:pt>
                      <c:pt idx="47">
                        <c:v>43973</c:v>
                      </c:pt>
                      <c:pt idx="48">
                        <c:v>43974</c:v>
                      </c:pt>
                      <c:pt idx="49">
                        <c:v>43975</c:v>
                      </c:pt>
                      <c:pt idx="50">
                        <c:v>43976</c:v>
                      </c:pt>
                      <c:pt idx="51">
                        <c:v>43977</c:v>
                      </c:pt>
                      <c:pt idx="52">
                        <c:v>43978</c:v>
                      </c:pt>
                      <c:pt idx="53">
                        <c:v>43979</c:v>
                      </c:pt>
                      <c:pt idx="54">
                        <c:v>43980</c:v>
                      </c:pt>
                      <c:pt idx="55">
                        <c:v>43981</c:v>
                      </c:pt>
                      <c:pt idx="56">
                        <c:v>43982</c:v>
                      </c:pt>
                      <c:pt idx="57">
                        <c:v>43983</c:v>
                      </c:pt>
                      <c:pt idx="58">
                        <c:v>43984</c:v>
                      </c:pt>
                      <c:pt idx="59">
                        <c:v>43985</c:v>
                      </c:pt>
                      <c:pt idx="60">
                        <c:v>43986</c:v>
                      </c:pt>
                      <c:pt idx="61">
                        <c:v>43987</c:v>
                      </c:pt>
                      <c:pt idx="62">
                        <c:v>43988</c:v>
                      </c:pt>
                      <c:pt idx="63">
                        <c:v>43989</c:v>
                      </c:pt>
                      <c:pt idx="64">
                        <c:v>43990</c:v>
                      </c:pt>
                      <c:pt idx="65">
                        <c:v>43991</c:v>
                      </c:pt>
                      <c:pt idx="66">
                        <c:v>43992</c:v>
                      </c:pt>
                      <c:pt idx="67">
                        <c:v>43993</c:v>
                      </c:pt>
                      <c:pt idx="68">
                        <c:v>43994</c:v>
                      </c:pt>
                      <c:pt idx="69">
                        <c:v>43995</c:v>
                      </c:pt>
                      <c:pt idx="70">
                        <c:v>43996</c:v>
                      </c:pt>
                      <c:pt idx="71">
                        <c:v>43997</c:v>
                      </c:pt>
                      <c:pt idx="72">
                        <c:v>43998</c:v>
                      </c:pt>
                      <c:pt idx="73">
                        <c:v>43999</c:v>
                      </c:pt>
                      <c:pt idx="74">
                        <c:v>44000</c:v>
                      </c:pt>
                      <c:pt idx="75">
                        <c:v>44001</c:v>
                      </c:pt>
                      <c:pt idx="76">
                        <c:v>44002</c:v>
                      </c:pt>
                      <c:pt idx="77">
                        <c:v>44003</c:v>
                      </c:pt>
                      <c:pt idx="78">
                        <c:v>44004</c:v>
                      </c:pt>
                      <c:pt idx="79">
                        <c:v>44005</c:v>
                      </c:pt>
                      <c:pt idx="80">
                        <c:v>44006</c:v>
                      </c:pt>
                      <c:pt idx="81">
                        <c:v>44007</c:v>
                      </c:pt>
                      <c:pt idx="82">
                        <c:v>44008</c:v>
                      </c:pt>
                      <c:pt idx="83">
                        <c:v>44009</c:v>
                      </c:pt>
                      <c:pt idx="84">
                        <c:v>44010</c:v>
                      </c:pt>
                      <c:pt idx="85">
                        <c:v>44011</c:v>
                      </c:pt>
                      <c:pt idx="86">
                        <c:v>44012</c:v>
                      </c:pt>
                      <c:pt idx="87">
                        <c:v>44013</c:v>
                      </c:pt>
                      <c:pt idx="88">
                        <c:v>44014</c:v>
                      </c:pt>
                      <c:pt idx="89">
                        <c:v>44015</c:v>
                      </c:pt>
                      <c:pt idx="90">
                        <c:v>44016</c:v>
                      </c:pt>
                      <c:pt idx="91">
                        <c:v>44017</c:v>
                      </c:pt>
                      <c:pt idx="92">
                        <c:v>44018</c:v>
                      </c:pt>
                      <c:pt idx="93">
                        <c:v>44019</c:v>
                      </c:pt>
                      <c:pt idx="94">
                        <c:v>44020</c:v>
                      </c:pt>
                      <c:pt idx="95">
                        <c:v>44021</c:v>
                      </c:pt>
                      <c:pt idx="96">
                        <c:v>44022</c:v>
                      </c:pt>
                      <c:pt idx="97">
                        <c:v>44023</c:v>
                      </c:pt>
                      <c:pt idx="98">
                        <c:v>44024</c:v>
                      </c:pt>
                      <c:pt idx="99">
                        <c:v>44025</c:v>
                      </c:pt>
                      <c:pt idx="100">
                        <c:v>44026</c:v>
                      </c:pt>
                      <c:pt idx="101">
                        <c:v>44027</c:v>
                      </c:pt>
                      <c:pt idx="102">
                        <c:v>44028</c:v>
                      </c:pt>
                      <c:pt idx="103">
                        <c:v>44029</c:v>
                      </c:pt>
                      <c:pt idx="104">
                        <c:v>44030</c:v>
                      </c:pt>
                      <c:pt idx="105">
                        <c:v>44031</c:v>
                      </c:pt>
                      <c:pt idx="106">
                        <c:v>44032</c:v>
                      </c:pt>
                      <c:pt idx="107">
                        <c:v>44033</c:v>
                      </c:pt>
                      <c:pt idx="108">
                        <c:v>44034</c:v>
                      </c:pt>
                      <c:pt idx="109">
                        <c:v>44035</c:v>
                      </c:pt>
                      <c:pt idx="110">
                        <c:v>44036</c:v>
                      </c:pt>
                      <c:pt idx="111">
                        <c:v>44037</c:v>
                      </c:pt>
                      <c:pt idx="112">
                        <c:v>44038</c:v>
                      </c:pt>
                      <c:pt idx="113">
                        <c:v>44039</c:v>
                      </c:pt>
                      <c:pt idx="114">
                        <c:v>44040</c:v>
                      </c:pt>
                      <c:pt idx="115">
                        <c:v>44041</c:v>
                      </c:pt>
                      <c:pt idx="116">
                        <c:v>44042</c:v>
                      </c:pt>
                      <c:pt idx="117">
                        <c:v>44043</c:v>
                      </c:pt>
                      <c:pt idx="118">
                        <c:v>44044</c:v>
                      </c:pt>
                      <c:pt idx="119">
                        <c:v>44045</c:v>
                      </c:pt>
                      <c:pt idx="120">
                        <c:v>44046</c:v>
                      </c:pt>
                      <c:pt idx="121">
                        <c:v>44047</c:v>
                      </c:pt>
                      <c:pt idx="122">
                        <c:v>44048</c:v>
                      </c:pt>
                      <c:pt idx="123">
                        <c:v>44049</c:v>
                      </c:pt>
                      <c:pt idx="124">
                        <c:v>44050</c:v>
                      </c:pt>
                      <c:pt idx="125">
                        <c:v>44051</c:v>
                      </c:pt>
                      <c:pt idx="126">
                        <c:v>44052</c:v>
                      </c:pt>
                      <c:pt idx="127">
                        <c:v>44053</c:v>
                      </c:pt>
                      <c:pt idx="128">
                        <c:v>44054</c:v>
                      </c:pt>
                      <c:pt idx="129">
                        <c:v>44055</c:v>
                      </c:pt>
                      <c:pt idx="130">
                        <c:v>44056</c:v>
                      </c:pt>
                      <c:pt idx="131">
                        <c:v>44057</c:v>
                      </c:pt>
                      <c:pt idx="132">
                        <c:v>44058</c:v>
                      </c:pt>
                      <c:pt idx="133">
                        <c:v>44059</c:v>
                      </c:pt>
                      <c:pt idx="134">
                        <c:v>44060</c:v>
                      </c:pt>
                      <c:pt idx="135">
                        <c:v>44061</c:v>
                      </c:pt>
                      <c:pt idx="136">
                        <c:v>44062</c:v>
                      </c:pt>
                      <c:pt idx="137">
                        <c:v>44063</c:v>
                      </c:pt>
                      <c:pt idx="138">
                        <c:v>44064</c:v>
                      </c:pt>
                      <c:pt idx="139">
                        <c:v>44065</c:v>
                      </c:pt>
                      <c:pt idx="140">
                        <c:v>44066</c:v>
                      </c:pt>
                      <c:pt idx="141">
                        <c:v>44067</c:v>
                      </c:pt>
                      <c:pt idx="142">
                        <c:v>44068</c:v>
                      </c:pt>
                      <c:pt idx="143">
                        <c:v>44069</c:v>
                      </c:pt>
                      <c:pt idx="144">
                        <c:v>44070</c:v>
                      </c:pt>
                      <c:pt idx="145">
                        <c:v>44071</c:v>
                      </c:pt>
                      <c:pt idx="146">
                        <c:v>44072</c:v>
                      </c:pt>
                      <c:pt idx="147">
                        <c:v>44073</c:v>
                      </c:pt>
                      <c:pt idx="148">
                        <c:v>44074</c:v>
                      </c:pt>
                      <c:pt idx="149">
                        <c:v>44075</c:v>
                      </c:pt>
                      <c:pt idx="150">
                        <c:v>44076</c:v>
                      </c:pt>
                      <c:pt idx="151">
                        <c:v>44077</c:v>
                      </c:pt>
                      <c:pt idx="152">
                        <c:v>44078</c:v>
                      </c:pt>
                      <c:pt idx="153">
                        <c:v>44079</c:v>
                      </c:pt>
                      <c:pt idx="154">
                        <c:v>44080</c:v>
                      </c:pt>
                      <c:pt idx="155">
                        <c:v>44081</c:v>
                      </c:pt>
                      <c:pt idx="156">
                        <c:v>44082</c:v>
                      </c:pt>
                      <c:pt idx="157">
                        <c:v>44083</c:v>
                      </c:pt>
                      <c:pt idx="158">
                        <c:v>44084</c:v>
                      </c:pt>
                      <c:pt idx="159">
                        <c:v>44085</c:v>
                      </c:pt>
                      <c:pt idx="160">
                        <c:v>44086</c:v>
                      </c:pt>
                      <c:pt idx="161">
                        <c:v>44087</c:v>
                      </c:pt>
                      <c:pt idx="162">
                        <c:v>44088</c:v>
                      </c:pt>
                      <c:pt idx="163">
                        <c:v>44089</c:v>
                      </c:pt>
                      <c:pt idx="164">
                        <c:v>44090</c:v>
                      </c:pt>
                      <c:pt idx="165">
                        <c:v>44091</c:v>
                      </c:pt>
                      <c:pt idx="166">
                        <c:v>44092</c:v>
                      </c:pt>
                      <c:pt idx="167">
                        <c:v>44093</c:v>
                      </c:pt>
                      <c:pt idx="168">
                        <c:v>44094</c:v>
                      </c:pt>
                      <c:pt idx="169">
                        <c:v>44095</c:v>
                      </c:pt>
                      <c:pt idx="170">
                        <c:v>44096</c:v>
                      </c:pt>
                      <c:pt idx="171">
                        <c:v>44097</c:v>
                      </c:pt>
                      <c:pt idx="172">
                        <c:v>44098</c:v>
                      </c:pt>
                      <c:pt idx="173">
                        <c:v>44099</c:v>
                      </c:pt>
                      <c:pt idx="174">
                        <c:v>44100</c:v>
                      </c:pt>
                      <c:pt idx="175">
                        <c:v>44101</c:v>
                      </c:pt>
                      <c:pt idx="176">
                        <c:v>44102</c:v>
                      </c:pt>
                      <c:pt idx="177">
                        <c:v>44103</c:v>
                      </c:pt>
                      <c:pt idx="178">
                        <c:v>44104</c:v>
                      </c:pt>
                      <c:pt idx="179">
                        <c:v>44105</c:v>
                      </c:pt>
                      <c:pt idx="180">
                        <c:v>44106</c:v>
                      </c:pt>
                      <c:pt idx="181">
                        <c:v>44107</c:v>
                      </c:pt>
                      <c:pt idx="182">
                        <c:v>44108</c:v>
                      </c:pt>
                      <c:pt idx="183">
                        <c:v>44109</c:v>
                      </c:pt>
                      <c:pt idx="184">
                        <c:v>44110</c:v>
                      </c:pt>
                      <c:pt idx="185">
                        <c:v>44111</c:v>
                      </c:pt>
                      <c:pt idx="186">
                        <c:v>44112</c:v>
                      </c:pt>
                      <c:pt idx="187">
                        <c:v>44113</c:v>
                      </c:pt>
                      <c:pt idx="188">
                        <c:v>44114</c:v>
                      </c:pt>
                      <c:pt idx="189">
                        <c:v>44115</c:v>
                      </c:pt>
                      <c:pt idx="190">
                        <c:v>44116</c:v>
                      </c:pt>
                      <c:pt idx="191">
                        <c:v>44117</c:v>
                      </c:pt>
                      <c:pt idx="192">
                        <c:v>44118</c:v>
                      </c:pt>
                      <c:pt idx="193">
                        <c:v>44119</c:v>
                      </c:pt>
                      <c:pt idx="194">
                        <c:v>44120</c:v>
                      </c:pt>
                      <c:pt idx="195">
                        <c:v>44121</c:v>
                      </c:pt>
                      <c:pt idx="196">
                        <c:v>44122</c:v>
                      </c:pt>
                      <c:pt idx="197">
                        <c:v>44123</c:v>
                      </c:pt>
                      <c:pt idx="198">
                        <c:v>44124</c:v>
                      </c:pt>
                      <c:pt idx="199">
                        <c:v>44125</c:v>
                      </c:pt>
                      <c:pt idx="200">
                        <c:v>44126</c:v>
                      </c:pt>
                      <c:pt idx="201">
                        <c:v>44127</c:v>
                      </c:pt>
                      <c:pt idx="202">
                        <c:v>44128</c:v>
                      </c:pt>
                      <c:pt idx="203">
                        <c:v>44129</c:v>
                      </c:pt>
                      <c:pt idx="204">
                        <c:v>44130</c:v>
                      </c:pt>
                      <c:pt idx="205">
                        <c:v>44131</c:v>
                      </c:pt>
                      <c:pt idx="206">
                        <c:v>44132</c:v>
                      </c:pt>
                      <c:pt idx="207">
                        <c:v>44133</c:v>
                      </c:pt>
                      <c:pt idx="208">
                        <c:v>44134</c:v>
                      </c:pt>
                      <c:pt idx="209">
                        <c:v>44135</c:v>
                      </c:pt>
                      <c:pt idx="210">
                        <c:v>44136</c:v>
                      </c:pt>
                      <c:pt idx="211">
                        <c:v>44137</c:v>
                      </c:pt>
                      <c:pt idx="212">
                        <c:v>44138</c:v>
                      </c:pt>
                      <c:pt idx="213">
                        <c:v>44139</c:v>
                      </c:pt>
                      <c:pt idx="214">
                        <c:v>44140</c:v>
                      </c:pt>
                      <c:pt idx="215">
                        <c:v>44141</c:v>
                      </c:pt>
                      <c:pt idx="216">
                        <c:v>44142</c:v>
                      </c:pt>
                      <c:pt idx="217">
                        <c:v>44143</c:v>
                      </c:pt>
                      <c:pt idx="218">
                        <c:v>44144</c:v>
                      </c:pt>
                      <c:pt idx="219">
                        <c:v>44145</c:v>
                      </c:pt>
                      <c:pt idx="220">
                        <c:v>44146</c:v>
                      </c:pt>
                      <c:pt idx="221">
                        <c:v>44147</c:v>
                      </c:pt>
                      <c:pt idx="222">
                        <c:v>44148</c:v>
                      </c:pt>
                      <c:pt idx="223">
                        <c:v>44149</c:v>
                      </c:pt>
                      <c:pt idx="224">
                        <c:v>44150</c:v>
                      </c:pt>
                      <c:pt idx="225">
                        <c:v>44151</c:v>
                      </c:pt>
                      <c:pt idx="226">
                        <c:v>44152</c:v>
                      </c:pt>
                      <c:pt idx="227">
                        <c:v>44153</c:v>
                      </c:pt>
                      <c:pt idx="228">
                        <c:v>44154</c:v>
                      </c:pt>
                      <c:pt idx="229">
                        <c:v>44155</c:v>
                      </c:pt>
                      <c:pt idx="230">
                        <c:v>44156</c:v>
                      </c:pt>
                      <c:pt idx="231">
                        <c:v>44157</c:v>
                      </c:pt>
                      <c:pt idx="232">
                        <c:v>44158</c:v>
                      </c:pt>
                      <c:pt idx="233">
                        <c:v>44159</c:v>
                      </c:pt>
                      <c:pt idx="234">
                        <c:v>44160</c:v>
                      </c:pt>
                      <c:pt idx="235">
                        <c:v>44161</c:v>
                      </c:pt>
                      <c:pt idx="236">
                        <c:v>44162</c:v>
                      </c:pt>
                      <c:pt idx="237">
                        <c:v>44163</c:v>
                      </c:pt>
                      <c:pt idx="238">
                        <c:v>44164</c:v>
                      </c:pt>
                      <c:pt idx="239">
                        <c:v>44165</c:v>
                      </c:pt>
                      <c:pt idx="240">
                        <c:v>44166</c:v>
                      </c:pt>
                      <c:pt idx="241">
                        <c:v>44167</c:v>
                      </c:pt>
                      <c:pt idx="242">
                        <c:v>44168</c:v>
                      </c:pt>
                      <c:pt idx="243">
                        <c:v>44169</c:v>
                      </c:pt>
                      <c:pt idx="244">
                        <c:v>44170</c:v>
                      </c:pt>
                      <c:pt idx="245">
                        <c:v>44171</c:v>
                      </c:pt>
                      <c:pt idx="246">
                        <c:v>44172</c:v>
                      </c:pt>
                      <c:pt idx="247">
                        <c:v>44173</c:v>
                      </c:pt>
                      <c:pt idx="248">
                        <c:v>44174</c:v>
                      </c:pt>
                      <c:pt idx="249">
                        <c:v>44175</c:v>
                      </c:pt>
                      <c:pt idx="250">
                        <c:v>44176</c:v>
                      </c:pt>
                      <c:pt idx="251">
                        <c:v>44177</c:v>
                      </c:pt>
                      <c:pt idx="252">
                        <c:v>44178</c:v>
                      </c:pt>
                      <c:pt idx="253">
                        <c:v>44179</c:v>
                      </c:pt>
                      <c:pt idx="254">
                        <c:v>44180</c:v>
                      </c:pt>
                      <c:pt idx="255">
                        <c:v>44181</c:v>
                      </c:pt>
                      <c:pt idx="256">
                        <c:v>44182</c:v>
                      </c:pt>
                      <c:pt idx="257">
                        <c:v>44183</c:v>
                      </c:pt>
                      <c:pt idx="258">
                        <c:v>44184</c:v>
                      </c:pt>
                      <c:pt idx="259">
                        <c:v>44185</c:v>
                      </c:pt>
                      <c:pt idx="260">
                        <c:v>44186</c:v>
                      </c:pt>
                      <c:pt idx="261">
                        <c:v>44187</c:v>
                      </c:pt>
                      <c:pt idx="262">
                        <c:v>44188</c:v>
                      </c:pt>
                      <c:pt idx="263">
                        <c:v>44189</c:v>
                      </c:pt>
                      <c:pt idx="264">
                        <c:v>44190</c:v>
                      </c:pt>
                      <c:pt idx="265">
                        <c:v>44191</c:v>
                      </c:pt>
                      <c:pt idx="266">
                        <c:v>44192</c:v>
                      </c:pt>
                      <c:pt idx="267">
                        <c:v>44193</c:v>
                      </c:pt>
                      <c:pt idx="268">
                        <c:v>44194</c:v>
                      </c:pt>
                      <c:pt idx="269">
                        <c:v>44195</c:v>
                      </c:pt>
                      <c:pt idx="270">
                        <c:v>44196</c:v>
                      </c:pt>
                      <c:pt idx="271">
                        <c:v>44197</c:v>
                      </c:pt>
                      <c:pt idx="272">
                        <c:v>44198</c:v>
                      </c:pt>
                      <c:pt idx="273">
                        <c:v>44199</c:v>
                      </c:pt>
                      <c:pt idx="274">
                        <c:v>44200</c:v>
                      </c:pt>
                      <c:pt idx="275">
                        <c:v>44201</c:v>
                      </c:pt>
                      <c:pt idx="276">
                        <c:v>44202</c:v>
                      </c:pt>
                      <c:pt idx="277">
                        <c:v>44203</c:v>
                      </c:pt>
                      <c:pt idx="278">
                        <c:v>44204</c:v>
                      </c:pt>
                      <c:pt idx="279">
                        <c:v>44205</c:v>
                      </c:pt>
                      <c:pt idx="280">
                        <c:v>44206</c:v>
                      </c:pt>
                      <c:pt idx="281">
                        <c:v>44207</c:v>
                      </c:pt>
                      <c:pt idx="282">
                        <c:v>44208</c:v>
                      </c:pt>
                      <c:pt idx="283">
                        <c:v>44209</c:v>
                      </c:pt>
                      <c:pt idx="284">
                        <c:v>44210</c:v>
                      </c:pt>
                      <c:pt idx="285">
                        <c:v>44211</c:v>
                      </c:pt>
                      <c:pt idx="286">
                        <c:v>44212</c:v>
                      </c:pt>
                      <c:pt idx="287">
                        <c:v>44213</c:v>
                      </c:pt>
                      <c:pt idx="288">
                        <c:v>44214</c:v>
                      </c:pt>
                      <c:pt idx="289">
                        <c:v>44215</c:v>
                      </c:pt>
                      <c:pt idx="290">
                        <c:v>44216</c:v>
                      </c:pt>
                      <c:pt idx="291">
                        <c:v>44217</c:v>
                      </c:pt>
                      <c:pt idx="292">
                        <c:v>44218</c:v>
                      </c:pt>
                      <c:pt idx="293">
                        <c:v>44219</c:v>
                      </c:pt>
                      <c:pt idx="294">
                        <c:v>44220</c:v>
                      </c:pt>
                      <c:pt idx="295">
                        <c:v>44221</c:v>
                      </c:pt>
                      <c:pt idx="296">
                        <c:v>44222</c:v>
                      </c:pt>
                      <c:pt idx="297">
                        <c:v>44223</c:v>
                      </c:pt>
                      <c:pt idx="298">
                        <c:v>44224</c:v>
                      </c:pt>
                      <c:pt idx="299">
                        <c:v>44225</c:v>
                      </c:pt>
                      <c:pt idx="300">
                        <c:v>44226</c:v>
                      </c:pt>
                      <c:pt idx="301">
                        <c:v>44227</c:v>
                      </c:pt>
                      <c:pt idx="302">
                        <c:v>44228</c:v>
                      </c:pt>
                      <c:pt idx="303">
                        <c:v>44229</c:v>
                      </c:pt>
                      <c:pt idx="304">
                        <c:v>44230</c:v>
                      </c:pt>
                      <c:pt idx="305">
                        <c:v>44231</c:v>
                      </c:pt>
                      <c:pt idx="306">
                        <c:v>44232</c:v>
                      </c:pt>
                      <c:pt idx="307">
                        <c:v>44233</c:v>
                      </c:pt>
                      <c:pt idx="308">
                        <c:v>44234</c:v>
                      </c:pt>
                      <c:pt idx="309">
                        <c:v>44235</c:v>
                      </c:pt>
                      <c:pt idx="310">
                        <c:v>44236</c:v>
                      </c:pt>
                      <c:pt idx="311">
                        <c:v>44237</c:v>
                      </c:pt>
                      <c:pt idx="312">
                        <c:v>44238</c:v>
                      </c:pt>
                      <c:pt idx="313">
                        <c:v>44239</c:v>
                      </c:pt>
                      <c:pt idx="314">
                        <c:v>44240</c:v>
                      </c:pt>
                      <c:pt idx="315">
                        <c:v>44241</c:v>
                      </c:pt>
                      <c:pt idx="316">
                        <c:v>44242</c:v>
                      </c:pt>
                      <c:pt idx="317">
                        <c:v>44243</c:v>
                      </c:pt>
                      <c:pt idx="318">
                        <c:v>44244</c:v>
                      </c:pt>
                      <c:pt idx="319">
                        <c:v>44245</c:v>
                      </c:pt>
                      <c:pt idx="320">
                        <c:v>44246</c:v>
                      </c:pt>
                      <c:pt idx="321">
                        <c:v>44247</c:v>
                      </c:pt>
                      <c:pt idx="322">
                        <c:v>44248</c:v>
                      </c:pt>
                      <c:pt idx="323">
                        <c:v>44249</c:v>
                      </c:pt>
                      <c:pt idx="324">
                        <c:v>44250</c:v>
                      </c:pt>
                      <c:pt idx="325">
                        <c:v>44251</c:v>
                      </c:pt>
                      <c:pt idx="326">
                        <c:v>44252</c:v>
                      </c:pt>
                      <c:pt idx="327">
                        <c:v>44253</c:v>
                      </c:pt>
                      <c:pt idx="328">
                        <c:v>44254</c:v>
                      </c:pt>
                      <c:pt idx="329">
                        <c:v>44255</c:v>
                      </c:pt>
                      <c:pt idx="330">
                        <c:v>44256</c:v>
                      </c:pt>
                      <c:pt idx="331">
                        <c:v>44257</c:v>
                      </c:pt>
                      <c:pt idx="332">
                        <c:v>44258</c:v>
                      </c:pt>
                      <c:pt idx="333">
                        <c:v>44259</c:v>
                      </c:pt>
                      <c:pt idx="334">
                        <c:v>44260</c:v>
                      </c:pt>
                      <c:pt idx="335">
                        <c:v>44261</c:v>
                      </c:pt>
                      <c:pt idx="336">
                        <c:v>44262</c:v>
                      </c:pt>
                      <c:pt idx="337">
                        <c:v>44263</c:v>
                      </c:pt>
                      <c:pt idx="338">
                        <c:v>44264</c:v>
                      </c:pt>
                      <c:pt idx="339">
                        <c:v>44265</c:v>
                      </c:pt>
                      <c:pt idx="340">
                        <c:v>44266</c:v>
                      </c:pt>
                      <c:pt idx="341">
                        <c:v>44267</c:v>
                      </c:pt>
                      <c:pt idx="342">
                        <c:v>44268</c:v>
                      </c:pt>
                      <c:pt idx="343">
                        <c:v>44269</c:v>
                      </c:pt>
                      <c:pt idx="344">
                        <c:v>44270</c:v>
                      </c:pt>
                      <c:pt idx="345">
                        <c:v>44271</c:v>
                      </c:pt>
                      <c:pt idx="346">
                        <c:v>44272</c:v>
                      </c:pt>
                      <c:pt idx="347">
                        <c:v>44273</c:v>
                      </c:pt>
                      <c:pt idx="348">
                        <c:v>44274</c:v>
                      </c:pt>
                      <c:pt idx="349">
                        <c:v>44275</c:v>
                      </c:pt>
                      <c:pt idx="350">
                        <c:v>44276</c:v>
                      </c:pt>
                      <c:pt idx="351">
                        <c:v>44277</c:v>
                      </c:pt>
                      <c:pt idx="352">
                        <c:v>44278</c:v>
                      </c:pt>
                      <c:pt idx="353">
                        <c:v>44279</c:v>
                      </c:pt>
                      <c:pt idx="354">
                        <c:v>44280</c:v>
                      </c:pt>
                      <c:pt idx="355">
                        <c:v>44281</c:v>
                      </c:pt>
                      <c:pt idx="356">
                        <c:v>44282</c:v>
                      </c:pt>
                      <c:pt idx="357">
                        <c:v>44283</c:v>
                      </c:pt>
                      <c:pt idx="358">
                        <c:v>44284</c:v>
                      </c:pt>
                      <c:pt idx="359">
                        <c:v>44285</c:v>
                      </c:pt>
                      <c:pt idx="360">
                        <c:v>44286</c:v>
                      </c:pt>
                      <c:pt idx="361">
                        <c:v>44287</c:v>
                      </c:pt>
                      <c:pt idx="362">
                        <c:v>44288</c:v>
                      </c:pt>
                      <c:pt idx="363">
                        <c:v>44289</c:v>
                      </c:pt>
                      <c:pt idx="364">
                        <c:v>44290</c:v>
                      </c:pt>
                      <c:pt idx="365">
                        <c:v>44291</c:v>
                      </c:pt>
                      <c:pt idx="366">
                        <c:v>44292</c:v>
                      </c:pt>
                      <c:pt idx="367">
                        <c:v>44293</c:v>
                      </c:pt>
                      <c:pt idx="368">
                        <c:v>44294</c:v>
                      </c:pt>
                      <c:pt idx="369">
                        <c:v>44295</c:v>
                      </c:pt>
                      <c:pt idx="370">
                        <c:v>44296</c:v>
                      </c:pt>
                      <c:pt idx="371">
                        <c:v>44297</c:v>
                      </c:pt>
                      <c:pt idx="372">
                        <c:v>44298</c:v>
                      </c:pt>
                      <c:pt idx="373">
                        <c:v>44299</c:v>
                      </c:pt>
                      <c:pt idx="374">
                        <c:v>44300</c:v>
                      </c:pt>
                      <c:pt idx="375">
                        <c:v>44301</c:v>
                      </c:pt>
                      <c:pt idx="376">
                        <c:v>44302</c:v>
                      </c:pt>
                      <c:pt idx="377">
                        <c:v>44303</c:v>
                      </c:pt>
                      <c:pt idx="378">
                        <c:v>44304</c:v>
                      </c:pt>
                      <c:pt idx="379">
                        <c:v>44305</c:v>
                      </c:pt>
                      <c:pt idx="380">
                        <c:v>44306</c:v>
                      </c:pt>
                      <c:pt idx="381">
                        <c:v>44307</c:v>
                      </c:pt>
                      <c:pt idx="382">
                        <c:v>44308</c:v>
                      </c:pt>
                      <c:pt idx="383">
                        <c:v>44309</c:v>
                      </c:pt>
                      <c:pt idx="384">
                        <c:v>44310</c:v>
                      </c:pt>
                      <c:pt idx="385">
                        <c:v>44311</c:v>
                      </c:pt>
                      <c:pt idx="386">
                        <c:v>44312</c:v>
                      </c:pt>
                      <c:pt idx="387">
                        <c:v>44313</c:v>
                      </c:pt>
                      <c:pt idx="388">
                        <c:v>44314</c:v>
                      </c:pt>
                      <c:pt idx="389">
                        <c:v>44315</c:v>
                      </c:pt>
                      <c:pt idx="390">
                        <c:v>44316</c:v>
                      </c:pt>
                      <c:pt idx="391">
                        <c:v>44317</c:v>
                      </c:pt>
                      <c:pt idx="392">
                        <c:v>44318</c:v>
                      </c:pt>
                      <c:pt idx="393">
                        <c:v>44319</c:v>
                      </c:pt>
                      <c:pt idx="394">
                        <c:v>44320</c:v>
                      </c:pt>
                      <c:pt idx="395">
                        <c:v>44321</c:v>
                      </c:pt>
                      <c:pt idx="396">
                        <c:v>44322</c:v>
                      </c:pt>
                      <c:pt idx="397">
                        <c:v>44323</c:v>
                      </c:pt>
                      <c:pt idx="398">
                        <c:v>44324</c:v>
                      </c:pt>
                      <c:pt idx="399">
                        <c:v>44325</c:v>
                      </c:pt>
                      <c:pt idx="400">
                        <c:v>44326</c:v>
                      </c:pt>
                      <c:pt idx="401">
                        <c:v>44327</c:v>
                      </c:pt>
                      <c:pt idx="402">
                        <c:v>44328</c:v>
                      </c:pt>
                      <c:pt idx="403">
                        <c:v>44329</c:v>
                      </c:pt>
                      <c:pt idx="404">
                        <c:v>44330</c:v>
                      </c:pt>
                      <c:pt idx="405">
                        <c:v>44331</c:v>
                      </c:pt>
                      <c:pt idx="406">
                        <c:v>44332</c:v>
                      </c:pt>
                      <c:pt idx="407">
                        <c:v>44333</c:v>
                      </c:pt>
                      <c:pt idx="408">
                        <c:v>44334</c:v>
                      </c:pt>
                      <c:pt idx="409">
                        <c:v>44335</c:v>
                      </c:pt>
                      <c:pt idx="410">
                        <c:v>44336</c:v>
                      </c:pt>
                      <c:pt idx="411">
                        <c:v>44337</c:v>
                      </c:pt>
                      <c:pt idx="412">
                        <c:v>44338</c:v>
                      </c:pt>
                      <c:pt idx="413">
                        <c:v>44339</c:v>
                      </c:pt>
                      <c:pt idx="414">
                        <c:v>44340</c:v>
                      </c:pt>
                      <c:pt idx="415">
                        <c:v>44341</c:v>
                      </c:pt>
                      <c:pt idx="416">
                        <c:v>44342</c:v>
                      </c:pt>
                      <c:pt idx="417">
                        <c:v>44343</c:v>
                      </c:pt>
                      <c:pt idx="418">
                        <c:v>44344</c:v>
                      </c:pt>
                      <c:pt idx="419">
                        <c:v>44345</c:v>
                      </c:pt>
                      <c:pt idx="420">
                        <c:v>44346</c:v>
                      </c:pt>
                      <c:pt idx="421">
                        <c:v>44347</c:v>
                      </c:pt>
                      <c:pt idx="422">
                        <c:v>44348</c:v>
                      </c:pt>
                      <c:pt idx="423">
                        <c:v>44349</c:v>
                      </c:pt>
                      <c:pt idx="424">
                        <c:v>44350</c:v>
                      </c:pt>
                      <c:pt idx="425">
                        <c:v>44351</c:v>
                      </c:pt>
                      <c:pt idx="426">
                        <c:v>44352</c:v>
                      </c:pt>
                      <c:pt idx="427">
                        <c:v>44353</c:v>
                      </c:pt>
                      <c:pt idx="428">
                        <c:v>44354</c:v>
                      </c:pt>
                      <c:pt idx="429">
                        <c:v>44355</c:v>
                      </c:pt>
                      <c:pt idx="430">
                        <c:v>44356</c:v>
                      </c:pt>
                      <c:pt idx="431">
                        <c:v>44357</c:v>
                      </c:pt>
                      <c:pt idx="432">
                        <c:v>44358</c:v>
                      </c:pt>
                      <c:pt idx="433">
                        <c:v>44359</c:v>
                      </c:pt>
                      <c:pt idx="434">
                        <c:v>44360</c:v>
                      </c:pt>
                      <c:pt idx="435">
                        <c:v>44361</c:v>
                      </c:pt>
                      <c:pt idx="436">
                        <c:v>44362</c:v>
                      </c:pt>
                      <c:pt idx="437">
                        <c:v>44363</c:v>
                      </c:pt>
                      <c:pt idx="438">
                        <c:v>44364</c:v>
                      </c:pt>
                      <c:pt idx="439">
                        <c:v>44365</c:v>
                      </c:pt>
                      <c:pt idx="440">
                        <c:v>44366</c:v>
                      </c:pt>
                      <c:pt idx="441">
                        <c:v>44367</c:v>
                      </c:pt>
                      <c:pt idx="442">
                        <c:v>44368</c:v>
                      </c:pt>
                      <c:pt idx="443">
                        <c:v>44369</c:v>
                      </c:pt>
                      <c:pt idx="444">
                        <c:v>44370</c:v>
                      </c:pt>
                      <c:pt idx="445">
                        <c:v>44371</c:v>
                      </c:pt>
                      <c:pt idx="446">
                        <c:v>44372</c:v>
                      </c:pt>
                      <c:pt idx="447">
                        <c:v>44373</c:v>
                      </c:pt>
                      <c:pt idx="448">
                        <c:v>44374</c:v>
                      </c:pt>
                      <c:pt idx="449">
                        <c:v>44375</c:v>
                      </c:pt>
                      <c:pt idx="450">
                        <c:v>44376</c:v>
                      </c:pt>
                      <c:pt idx="451">
                        <c:v>44377</c:v>
                      </c:pt>
                      <c:pt idx="452">
                        <c:v>44378</c:v>
                      </c:pt>
                      <c:pt idx="453">
                        <c:v>44379</c:v>
                      </c:pt>
                      <c:pt idx="454">
                        <c:v>44380</c:v>
                      </c:pt>
                      <c:pt idx="455">
                        <c:v>44381</c:v>
                      </c:pt>
                      <c:pt idx="456">
                        <c:v>44382</c:v>
                      </c:pt>
                      <c:pt idx="457">
                        <c:v>44383</c:v>
                      </c:pt>
                      <c:pt idx="458">
                        <c:v>44384</c:v>
                      </c:pt>
                      <c:pt idx="459">
                        <c:v>44385</c:v>
                      </c:pt>
                      <c:pt idx="460">
                        <c:v>44386</c:v>
                      </c:pt>
                      <c:pt idx="461">
                        <c:v>44387</c:v>
                      </c:pt>
                      <c:pt idx="462">
                        <c:v>44388</c:v>
                      </c:pt>
                      <c:pt idx="463">
                        <c:v>44389</c:v>
                      </c:pt>
                      <c:pt idx="464">
                        <c:v>44390</c:v>
                      </c:pt>
                      <c:pt idx="465">
                        <c:v>44391</c:v>
                      </c:pt>
                      <c:pt idx="466">
                        <c:v>44392</c:v>
                      </c:pt>
                      <c:pt idx="467">
                        <c:v>44393</c:v>
                      </c:pt>
                      <c:pt idx="468">
                        <c:v>44394</c:v>
                      </c:pt>
                      <c:pt idx="469">
                        <c:v>44395</c:v>
                      </c:pt>
                      <c:pt idx="470">
                        <c:v>44396</c:v>
                      </c:pt>
                      <c:pt idx="471">
                        <c:v>44397</c:v>
                      </c:pt>
                      <c:pt idx="472">
                        <c:v>44398</c:v>
                      </c:pt>
                      <c:pt idx="473">
                        <c:v>44399</c:v>
                      </c:pt>
                      <c:pt idx="474">
                        <c:v>44400</c:v>
                      </c:pt>
                      <c:pt idx="475">
                        <c:v>44401</c:v>
                      </c:pt>
                      <c:pt idx="476">
                        <c:v>44402</c:v>
                      </c:pt>
                      <c:pt idx="477">
                        <c:v>44403</c:v>
                      </c:pt>
                      <c:pt idx="478">
                        <c:v>44404</c:v>
                      </c:pt>
                      <c:pt idx="479">
                        <c:v>44405</c:v>
                      </c:pt>
                      <c:pt idx="480">
                        <c:v>44406</c:v>
                      </c:pt>
                      <c:pt idx="481">
                        <c:v>44407</c:v>
                      </c:pt>
                      <c:pt idx="482">
                        <c:v>44408</c:v>
                      </c:pt>
                      <c:pt idx="483">
                        <c:v>44409</c:v>
                      </c:pt>
                      <c:pt idx="484">
                        <c:v>44410</c:v>
                      </c:pt>
                      <c:pt idx="485">
                        <c:v>44411</c:v>
                      </c:pt>
                      <c:pt idx="486">
                        <c:v>44412</c:v>
                      </c:pt>
                      <c:pt idx="487">
                        <c:v>44413</c:v>
                      </c:pt>
                      <c:pt idx="488">
                        <c:v>44414</c:v>
                      </c:pt>
                      <c:pt idx="489">
                        <c:v>44415</c:v>
                      </c:pt>
                      <c:pt idx="490">
                        <c:v>44416</c:v>
                      </c:pt>
                      <c:pt idx="491">
                        <c:v>44417</c:v>
                      </c:pt>
                      <c:pt idx="492">
                        <c:v>44418</c:v>
                      </c:pt>
                      <c:pt idx="493">
                        <c:v>44419</c:v>
                      </c:pt>
                      <c:pt idx="494">
                        <c:v>44420</c:v>
                      </c:pt>
                      <c:pt idx="495">
                        <c:v>44421</c:v>
                      </c:pt>
                      <c:pt idx="496">
                        <c:v>44422</c:v>
                      </c:pt>
                      <c:pt idx="497">
                        <c:v>44423</c:v>
                      </c:pt>
                      <c:pt idx="498">
                        <c:v>44424</c:v>
                      </c:pt>
                      <c:pt idx="499">
                        <c:v>44425</c:v>
                      </c:pt>
                      <c:pt idx="500">
                        <c:v>44426</c:v>
                      </c:pt>
                      <c:pt idx="501">
                        <c:v>44427</c:v>
                      </c:pt>
                      <c:pt idx="502">
                        <c:v>44428</c:v>
                      </c:pt>
                      <c:pt idx="503">
                        <c:v>44429</c:v>
                      </c:pt>
                      <c:pt idx="504">
                        <c:v>44430</c:v>
                      </c:pt>
                      <c:pt idx="505">
                        <c:v>44431</c:v>
                      </c:pt>
                      <c:pt idx="506">
                        <c:v>44432</c:v>
                      </c:pt>
                      <c:pt idx="507">
                        <c:v>44433</c:v>
                      </c:pt>
                      <c:pt idx="508">
                        <c:v>44434</c:v>
                      </c:pt>
                      <c:pt idx="509">
                        <c:v>44435</c:v>
                      </c:pt>
                      <c:pt idx="510">
                        <c:v>44436</c:v>
                      </c:pt>
                      <c:pt idx="511">
                        <c:v>44437</c:v>
                      </c:pt>
                      <c:pt idx="512">
                        <c:v>44438</c:v>
                      </c:pt>
                      <c:pt idx="513">
                        <c:v>44439</c:v>
                      </c:pt>
                      <c:pt idx="514">
                        <c:v>44440</c:v>
                      </c:pt>
                      <c:pt idx="515">
                        <c:v>44441</c:v>
                      </c:pt>
                      <c:pt idx="516">
                        <c:v>44442</c:v>
                      </c:pt>
                      <c:pt idx="517">
                        <c:v>44443</c:v>
                      </c:pt>
                      <c:pt idx="518">
                        <c:v>44444</c:v>
                      </c:pt>
                      <c:pt idx="519">
                        <c:v>44445</c:v>
                      </c:pt>
                      <c:pt idx="520">
                        <c:v>44446</c:v>
                      </c:pt>
                      <c:pt idx="521">
                        <c:v>44447</c:v>
                      </c:pt>
                      <c:pt idx="522">
                        <c:v>44448</c:v>
                      </c:pt>
                      <c:pt idx="523">
                        <c:v>44449</c:v>
                      </c:pt>
                      <c:pt idx="524">
                        <c:v>44450</c:v>
                      </c:pt>
                      <c:pt idx="525">
                        <c:v>44451</c:v>
                      </c:pt>
                      <c:pt idx="526">
                        <c:v>44452</c:v>
                      </c:pt>
                      <c:pt idx="527">
                        <c:v>44453</c:v>
                      </c:pt>
                      <c:pt idx="528">
                        <c:v>44454</c:v>
                      </c:pt>
                      <c:pt idx="529">
                        <c:v>44455</c:v>
                      </c:pt>
                      <c:pt idx="530">
                        <c:v>44456</c:v>
                      </c:pt>
                      <c:pt idx="531">
                        <c:v>44457</c:v>
                      </c:pt>
                      <c:pt idx="532">
                        <c:v>44458</c:v>
                      </c:pt>
                      <c:pt idx="533">
                        <c:v>44459</c:v>
                      </c:pt>
                      <c:pt idx="534">
                        <c:v>44460</c:v>
                      </c:pt>
                      <c:pt idx="535">
                        <c:v>44461</c:v>
                      </c:pt>
                      <c:pt idx="536">
                        <c:v>44462</c:v>
                      </c:pt>
                      <c:pt idx="537">
                        <c:v>44463</c:v>
                      </c:pt>
                      <c:pt idx="538">
                        <c:v>44464</c:v>
                      </c:pt>
                      <c:pt idx="539">
                        <c:v>44465</c:v>
                      </c:pt>
                      <c:pt idx="540">
                        <c:v>44466</c:v>
                      </c:pt>
                      <c:pt idx="541">
                        <c:v>44467</c:v>
                      </c:pt>
                      <c:pt idx="542">
                        <c:v>44468</c:v>
                      </c:pt>
                      <c:pt idx="543">
                        <c:v>44469</c:v>
                      </c:pt>
                      <c:pt idx="544">
                        <c:v>44470</c:v>
                      </c:pt>
                      <c:pt idx="545">
                        <c:v>44471</c:v>
                      </c:pt>
                      <c:pt idx="546">
                        <c:v>44472</c:v>
                      </c:pt>
                      <c:pt idx="547">
                        <c:v>44473</c:v>
                      </c:pt>
                      <c:pt idx="548">
                        <c:v>44474</c:v>
                      </c:pt>
                      <c:pt idx="549">
                        <c:v>44475</c:v>
                      </c:pt>
                      <c:pt idx="550">
                        <c:v>44476</c:v>
                      </c:pt>
                      <c:pt idx="551">
                        <c:v>44477</c:v>
                      </c:pt>
                      <c:pt idx="552">
                        <c:v>44478</c:v>
                      </c:pt>
                      <c:pt idx="553">
                        <c:v>44479</c:v>
                      </c:pt>
                      <c:pt idx="554">
                        <c:v>44480</c:v>
                      </c:pt>
                      <c:pt idx="555">
                        <c:v>44481</c:v>
                      </c:pt>
                      <c:pt idx="556">
                        <c:v>44482</c:v>
                      </c:pt>
                      <c:pt idx="557">
                        <c:v>44483</c:v>
                      </c:pt>
                      <c:pt idx="558">
                        <c:v>44484</c:v>
                      </c:pt>
                      <c:pt idx="559">
                        <c:v>44485</c:v>
                      </c:pt>
                      <c:pt idx="560">
                        <c:v>44486</c:v>
                      </c:pt>
                      <c:pt idx="561">
                        <c:v>44487</c:v>
                      </c:pt>
                      <c:pt idx="562">
                        <c:v>44488</c:v>
                      </c:pt>
                      <c:pt idx="563">
                        <c:v>44489</c:v>
                      </c:pt>
                      <c:pt idx="564">
                        <c:v>44490</c:v>
                      </c:pt>
                      <c:pt idx="565">
                        <c:v>44491</c:v>
                      </c:pt>
                      <c:pt idx="566">
                        <c:v>44492</c:v>
                      </c:pt>
                      <c:pt idx="567">
                        <c:v>44493</c:v>
                      </c:pt>
                      <c:pt idx="568">
                        <c:v>44494</c:v>
                      </c:pt>
                      <c:pt idx="569">
                        <c:v>44495</c:v>
                      </c:pt>
                      <c:pt idx="570">
                        <c:v>44496</c:v>
                      </c:pt>
                      <c:pt idx="571">
                        <c:v>44497</c:v>
                      </c:pt>
                      <c:pt idx="572">
                        <c:v>44498</c:v>
                      </c:pt>
                      <c:pt idx="573">
                        <c:v>44499</c:v>
                      </c:pt>
                      <c:pt idx="574">
                        <c:v>44500</c:v>
                      </c:pt>
                      <c:pt idx="575">
                        <c:v>44501</c:v>
                      </c:pt>
                      <c:pt idx="576">
                        <c:v>44502</c:v>
                      </c:pt>
                      <c:pt idx="577">
                        <c:v>44503</c:v>
                      </c:pt>
                      <c:pt idx="578">
                        <c:v>44504</c:v>
                      </c:pt>
                      <c:pt idx="579">
                        <c:v>44505</c:v>
                      </c:pt>
                      <c:pt idx="580">
                        <c:v>44506</c:v>
                      </c:pt>
                      <c:pt idx="581">
                        <c:v>44507</c:v>
                      </c:pt>
                      <c:pt idx="582">
                        <c:v>44508</c:v>
                      </c:pt>
                      <c:pt idx="583">
                        <c:v>44509</c:v>
                      </c:pt>
                      <c:pt idx="584">
                        <c:v>44510</c:v>
                      </c:pt>
                      <c:pt idx="585">
                        <c:v>44511</c:v>
                      </c:pt>
                      <c:pt idx="586">
                        <c:v>44512</c:v>
                      </c:pt>
                      <c:pt idx="587">
                        <c:v>44513</c:v>
                      </c:pt>
                      <c:pt idx="588">
                        <c:v>44514</c:v>
                      </c:pt>
                      <c:pt idx="589">
                        <c:v>44515</c:v>
                      </c:pt>
                      <c:pt idx="590">
                        <c:v>44516</c:v>
                      </c:pt>
                      <c:pt idx="591">
                        <c:v>44517</c:v>
                      </c:pt>
                      <c:pt idx="592">
                        <c:v>44518</c:v>
                      </c:pt>
                      <c:pt idx="593">
                        <c:v>44519</c:v>
                      </c:pt>
                      <c:pt idx="594">
                        <c:v>44520</c:v>
                      </c:pt>
                      <c:pt idx="595">
                        <c:v>44521</c:v>
                      </c:pt>
                      <c:pt idx="596">
                        <c:v>44522</c:v>
                      </c:pt>
                      <c:pt idx="597">
                        <c:v>44523</c:v>
                      </c:pt>
                      <c:pt idx="598">
                        <c:v>44524</c:v>
                      </c:pt>
                      <c:pt idx="599">
                        <c:v>44525</c:v>
                      </c:pt>
                      <c:pt idx="600">
                        <c:v>44526</c:v>
                      </c:pt>
                      <c:pt idx="601">
                        <c:v>44527</c:v>
                      </c:pt>
                      <c:pt idx="602">
                        <c:v>44528</c:v>
                      </c:pt>
                      <c:pt idx="603">
                        <c:v>44529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Vaccine_Data!$I$48:$I$635</c15:sqref>
                        </c15:formulaRef>
                      </c:ext>
                    </c:extLst>
                    <c:numCache>
                      <c:formatCode>General</c:formatCode>
                      <c:ptCount val="58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2.7142857142857144</c:v>
                      </c:pt>
                      <c:pt idx="16">
                        <c:v>2.8571428571428572</c:v>
                      </c:pt>
                      <c:pt idx="17">
                        <c:v>3.2857142857142856</c:v>
                      </c:pt>
                      <c:pt idx="18">
                        <c:v>3.4285714285714284</c:v>
                      </c:pt>
                      <c:pt idx="19">
                        <c:v>5.4285714285714288</c:v>
                      </c:pt>
                      <c:pt idx="20">
                        <c:v>5.7142857142857144</c:v>
                      </c:pt>
                      <c:pt idx="21">
                        <c:v>5.5714285714285712</c:v>
                      </c:pt>
                      <c:pt idx="22">
                        <c:v>2.8571428571428572</c:v>
                      </c:pt>
                      <c:pt idx="23">
                        <c:v>2.7142857142857144</c:v>
                      </c:pt>
                      <c:pt idx="24">
                        <c:v>3.8571428571428572</c:v>
                      </c:pt>
                      <c:pt idx="25">
                        <c:v>3.8571428571428572</c:v>
                      </c:pt>
                      <c:pt idx="26">
                        <c:v>2.4285714285714284</c:v>
                      </c:pt>
                      <c:pt idx="27">
                        <c:v>2.5714285714285716</c:v>
                      </c:pt>
                      <c:pt idx="28">
                        <c:v>3.5714285714285716</c:v>
                      </c:pt>
                      <c:pt idx="29">
                        <c:v>3.7142857142857144</c:v>
                      </c:pt>
                      <c:pt idx="30">
                        <c:v>4.1428571428571432</c:v>
                      </c:pt>
                      <c:pt idx="31">
                        <c:v>3</c:v>
                      </c:pt>
                      <c:pt idx="32">
                        <c:v>3.1428571428571428</c:v>
                      </c:pt>
                      <c:pt idx="33">
                        <c:v>2.8571428571428572</c:v>
                      </c:pt>
                      <c:pt idx="34">
                        <c:v>3.2857142857142856</c:v>
                      </c:pt>
                      <c:pt idx="35">
                        <c:v>2.8571428571428572</c:v>
                      </c:pt>
                      <c:pt idx="36">
                        <c:v>2.8571428571428572</c:v>
                      </c:pt>
                      <c:pt idx="37">
                        <c:v>2.8571428571428572</c:v>
                      </c:pt>
                      <c:pt idx="38">
                        <c:v>3.5714285714285716</c:v>
                      </c:pt>
                      <c:pt idx="39">
                        <c:v>3.2857142857142856</c:v>
                      </c:pt>
                      <c:pt idx="40">
                        <c:v>4</c:v>
                      </c:pt>
                      <c:pt idx="41">
                        <c:v>3.5714285714285716</c:v>
                      </c:pt>
                      <c:pt idx="42">
                        <c:v>3.5714285714285716</c:v>
                      </c:pt>
                      <c:pt idx="43">
                        <c:v>3.5714285714285716</c:v>
                      </c:pt>
                      <c:pt idx="44">
                        <c:v>3.8571428571428572</c:v>
                      </c:pt>
                      <c:pt idx="45">
                        <c:v>3</c:v>
                      </c:pt>
                      <c:pt idx="46">
                        <c:v>4.1428571428571432</c:v>
                      </c:pt>
                      <c:pt idx="47">
                        <c:v>3.7142857142857144</c:v>
                      </c:pt>
                      <c:pt idx="48">
                        <c:v>3.7142857142857144</c:v>
                      </c:pt>
                      <c:pt idx="49">
                        <c:v>4.1428571428571432</c:v>
                      </c:pt>
                      <c:pt idx="50">
                        <c:v>4.4285714285714288</c:v>
                      </c:pt>
                      <c:pt idx="51">
                        <c:v>4</c:v>
                      </c:pt>
                      <c:pt idx="52">
                        <c:v>3.8571428571428572</c:v>
                      </c:pt>
                      <c:pt idx="53">
                        <c:v>2.7142857142857144</c:v>
                      </c:pt>
                      <c:pt idx="54">
                        <c:v>2.4285714285714284</c:v>
                      </c:pt>
                      <c:pt idx="55">
                        <c:v>2.1428571428571428</c:v>
                      </c:pt>
                      <c:pt idx="56">
                        <c:v>1.8571428571428572</c:v>
                      </c:pt>
                      <c:pt idx="57">
                        <c:v>1.4285714285714286</c:v>
                      </c:pt>
                      <c:pt idx="58">
                        <c:v>1.4285714285714286</c:v>
                      </c:pt>
                      <c:pt idx="59">
                        <c:v>1.5714285714285714</c:v>
                      </c:pt>
                      <c:pt idx="60">
                        <c:v>1.8571428571428572</c:v>
                      </c:pt>
                      <c:pt idx="61">
                        <c:v>1.8571428571428572</c:v>
                      </c:pt>
                      <c:pt idx="62">
                        <c:v>1.7142857142857142</c:v>
                      </c:pt>
                      <c:pt idx="63">
                        <c:v>1.1428571428571428</c:v>
                      </c:pt>
                      <c:pt idx="64">
                        <c:v>1.1428571428571428</c:v>
                      </c:pt>
                      <c:pt idx="65">
                        <c:v>1</c:v>
                      </c:pt>
                      <c:pt idx="66">
                        <c:v>0.7142857142857143</c:v>
                      </c:pt>
                      <c:pt idx="67">
                        <c:v>0.7142857142857143</c:v>
                      </c:pt>
                      <c:pt idx="68">
                        <c:v>0.8571428571428571</c:v>
                      </c:pt>
                      <c:pt idx="69">
                        <c:v>1</c:v>
                      </c:pt>
                      <c:pt idx="70">
                        <c:v>1.2857142857142858</c:v>
                      </c:pt>
                      <c:pt idx="71">
                        <c:v>1.8571428571428572</c:v>
                      </c:pt>
                      <c:pt idx="72">
                        <c:v>2</c:v>
                      </c:pt>
                      <c:pt idx="73">
                        <c:v>2.1428571428571428</c:v>
                      </c:pt>
                      <c:pt idx="74">
                        <c:v>2</c:v>
                      </c:pt>
                      <c:pt idx="75">
                        <c:v>1.8571428571428572</c:v>
                      </c:pt>
                      <c:pt idx="76">
                        <c:v>1.7142857142857142</c:v>
                      </c:pt>
                      <c:pt idx="77">
                        <c:v>1.4285714285714286</c:v>
                      </c:pt>
                      <c:pt idx="78">
                        <c:v>0.8571428571428571</c:v>
                      </c:pt>
                      <c:pt idx="79">
                        <c:v>1</c:v>
                      </c:pt>
                      <c:pt idx="80">
                        <c:v>1.1428571428571428</c:v>
                      </c:pt>
                      <c:pt idx="81">
                        <c:v>1.2857142857142858</c:v>
                      </c:pt>
                      <c:pt idx="82">
                        <c:v>1</c:v>
                      </c:pt>
                      <c:pt idx="83">
                        <c:v>1.1428571428571428</c:v>
                      </c:pt>
                      <c:pt idx="84">
                        <c:v>1.1428571428571428</c:v>
                      </c:pt>
                      <c:pt idx="85">
                        <c:v>1.1428571428571428</c:v>
                      </c:pt>
                      <c:pt idx="86">
                        <c:v>0.8571428571428571</c:v>
                      </c:pt>
                      <c:pt idx="87">
                        <c:v>0.7142857142857143</c:v>
                      </c:pt>
                      <c:pt idx="88">
                        <c:v>0.5714285714285714</c:v>
                      </c:pt>
                      <c:pt idx="89">
                        <c:v>0.5714285714285714</c:v>
                      </c:pt>
                      <c:pt idx="90">
                        <c:v>0.42857142857142855</c:v>
                      </c:pt>
                      <c:pt idx="91">
                        <c:v>0.42857142857142855</c:v>
                      </c:pt>
                      <c:pt idx="92">
                        <c:v>0.42857142857142855</c:v>
                      </c:pt>
                      <c:pt idx="93">
                        <c:v>0.42857142857142855</c:v>
                      </c:pt>
                      <c:pt idx="94">
                        <c:v>0.42857142857142855</c:v>
                      </c:pt>
                      <c:pt idx="95">
                        <c:v>0.42857142857142855</c:v>
                      </c:pt>
                      <c:pt idx="96">
                        <c:v>0.8571428571428571</c:v>
                      </c:pt>
                      <c:pt idx="97">
                        <c:v>0.8571428571428571</c:v>
                      </c:pt>
                      <c:pt idx="98">
                        <c:v>0.8571428571428571</c:v>
                      </c:pt>
                      <c:pt idx="99">
                        <c:v>1.1428571428571428</c:v>
                      </c:pt>
                      <c:pt idx="100">
                        <c:v>1.1428571428571428</c:v>
                      </c:pt>
                      <c:pt idx="101">
                        <c:v>1.1428571428571428</c:v>
                      </c:pt>
                      <c:pt idx="102">
                        <c:v>1.4285714285714286</c:v>
                      </c:pt>
                      <c:pt idx="103">
                        <c:v>1</c:v>
                      </c:pt>
                      <c:pt idx="104">
                        <c:v>1</c:v>
                      </c:pt>
                      <c:pt idx="105">
                        <c:v>1.1428571428571428</c:v>
                      </c:pt>
                      <c:pt idx="106">
                        <c:v>1</c:v>
                      </c:pt>
                      <c:pt idx="107">
                        <c:v>0.8571428571428571</c:v>
                      </c:pt>
                      <c:pt idx="108">
                        <c:v>0.8571428571428571</c:v>
                      </c:pt>
                      <c:pt idx="109">
                        <c:v>0.5714285714285714</c:v>
                      </c:pt>
                      <c:pt idx="110">
                        <c:v>0.8571428571428571</c:v>
                      </c:pt>
                      <c:pt idx="111">
                        <c:v>1.2857142857142858</c:v>
                      </c:pt>
                      <c:pt idx="112">
                        <c:v>1.1428571428571428</c:v>
                      </c:pt>
                      <c:pt idx="113">
                        <c:v>1.4285714285714286</c:v>
                      </c:pt>
                      <c:pt idx="114">
                        <c:v>1.5714285714285714</c:v>
                      </c:pt>
                      <c:pt idx="115">
                        <c:v>2</c:v>
                      </c:pt>
                      <c:pt idx="116">
                        <c:v>1.8571428571428572</c:v>
                      </c:pt>
                      <c:pt idx="117">
                        <c:v>1.7142857142857142</c:v>
                      </c:pt>
                      <c:pt idx="118">
                        <c:v>1.5714285714285714</c:v>
                      </c:pt>
                      <c:pt idx="119">
                        <c:v>1.5714285714285714</c:v>
                      </c:pt>
                      <c:pt idx="120">
                        <c:v>1.1428571428571428</c:v>
                      </c:pt>
                      <c:pt idx="121">
                        <c:v>1.1428571428571428</c:v>
                      </c:pt>
                      <c:pt idx="122">
                        <c:v>1.2857142857142858</c:v>
                      </c:pt>
                      <c:pt idx="123">
                        <c:v>1.2857142857142858</c:v>
                      </c:pt>
                      <c:pt idx="124">
                        <c:v>1.5714285714285714</c:v>
                      </c:pt>
                      <c:pt idx="125">
                        <c:v>1.4285714285714286</c:v>
                      </c:pt>
                      <c:pt idx="126">
                        <c:v>1.4285714285714286</c:v>
                      </c:pt>
                      <c:pt idx="127">
                        <c:v>1.5714285714285714</c:v>
                      </c:pt>
                      <c:pt idx="128">
                        <c:v>1.4285714285714286</c:v>
                      </c:pt>
                      <c:pt idx="129">
                        <c:v>0.7142857142857143</c:v>
                      </c:pt>
                      <c:pt idx="130">
                        <c:v>0.7142857142857143</c:v>
                      </c:pt>
                      <c:pt idx="131">
                        <c:v>0.42857142857142855</c:v>
                      </c:pt>
                      <c:pt idx="132">
                        <c:v>0.42857142857142855</c:v>
                      </c:pt>
                      <c:pt idx="133">
                        <c:v>0.42857142857142855</c:v>
                      </c:pt>
                      <c:pt idx="134">
                        <c:v>0.42857142857142855</c:v>
                      </c:pt>
                      <c:pt idx="135">
                        <c:v>0.8571428571428571</c:v>
                      </c:pt>
                      <c:pt idx="136">
                        <c:v>0.8571428571428571</c:v>
                      </c:pt>
                      <c:pt idx="137">
                        <c:v>0.8571428571428571</c:v>
                      </c:pt>
                      <c:pt idx="138">
                        <c:v>1.2857142857142858</c:v>
                      </c:pt>
                      <c:pt idx="139">
                        <c:v>1.1428571428571428</c:v>
                      </c:pt>
                      <c:pt idx="140">
                        <c:v>1.1428571428571428</c:v>
                      </c:pt>
                      <c:pt idx="141">
                        <c:v>1</c:v>
                      </c:pt>
                      <c:pt idx="142">
                        <c:v>0.7142857142857143</c:v>
                      </c:pt>
                      <c:pt idx="143">
                        <c:v>1.1428571428571428</c:v>
                      </c:pt>
                      <c:pt idx="144">
                        <c:v>1.5714285714285714</c:v>
                      </c:pt>
                      <c:pt idx="145">
                        <c:v>1.1428571428571428</c:v>
                      </c:pt>
                      <c:pt idx="146">
                        <c:v>1.4285714285714286</c:v>
                      </c:pt>
                      <c:pt idx="147">
                        <c:v>1.1428571428571428</c:v>
                      </c:pt>
                      <c:pt idx="148">
                        <c:v>1.1428571428571428</c:v>
                      </c:pt>
                      <c:pt idx="149">
                        <c:v>1.2857142857142858</c:v>
                      </c:pt>
                      <c:pt idx="150">
                        <c:v>1.1428571428571428</c:v>
                      </c:pt>
                      <c:pt idx="151">
                        <c:v>0.8571428571428571</c:v>
                      </c:pt>
                      <c:pt idx="152">
                        <c:v>0.7142857142857143</c:v>
                      </c:pt>
                      <c:pt idx="153">
                        <c:v>0.5714285714285714</c:v>
                      </c:pt>
                      <c:pt idx="154">
                        <c:v>0.8571428571428571</c:v>
                      </c:pt>
                      <c:pt idx="155">
                        <c:v>0.8571428571428571</c:v>
                      </c:pt>
                      <c:pt idx="156">
                        <c:v>0.5714285714285714</c:v>
                      </c:pt>
                      <c:pt idx="157">
                        <c:v>0.5714285714285714</c:v>
                      </c:pt>
                      <c:pt idx="158">
                        <c:v>0.42857142857142855</c:v>
                      </c:pt>
                      <c:pt idx="159">
                        <c:v>0.5714285714285714</c:v>
                      </c:pt>
                      <c:pt idx="160">
                        <c:v>0.5714285714285714</c:v>
                      </c:pt>
                      <c:pt idx="161">
                        <c:v>0.8571428571428571</c:v>
                      </c:pt>
                      <c:pt idx="162">
                        <c:v>1</c:v>
                      </c:pt>
                      <c:pt idx="163">
                        <c:v>1.1428571428571428</c:v>
                      </c:pt>
                      <c:pt idx="164">
                        <c:v>0.8571428571428571</c:v>
                      </c:pt>
                      <c:pt idx="165">
                        <c:v>0.8571428571428571</c:v>
                      </c:pt>
                      <c:pt idx="166">
                        <c:v>1.1428571428571428</c:v>
                      </c:pt>
                      <c:pt idx="167">
                        <c:v>1.1428571428571428</c:v>
                      </c:pt>
                      <c:pt idx="168">
                        <c:v>0.8571428571428571</c:v>
                      </c:pt>
                      <c:pt idx="169">
                        <c:v>0.7142857142857143</c:v>
                      </c:pt>
                      <c:pt idx="170">
                        <c:v>0.7142857142857143</c:v>
                      </c:pt>
                      <c:pt idx="171">
                        <c:v>0.7142857142857143</c:v>
                      </c:pt>
                      <c:pt idx="172">
                        <c:v>0.8571428571428571</c:v>
                      </c:pt>
                      <c:pt idx="173">
                        <c:v>0.42857142857142855</c:v>
                      </c:pt>
                      <c:pt idx="174">
                        <c:v>0.42857142857142855</c:v>
                      </c:pt>
                      <c:pt idx="175">
                        <c:v>0.42857142857142855</c:v>
                      </c:pt>
                      <c:pt idx="176">
                        <c:v>0.7142857142857143</c:v>
                      </c:pt>
                      <c:pt idx="177">
                        <c:v>0.7142857142857143</c:v>
                      </c:pt>
                      <c:pt idx="178">
                        <c:v>0.7142857142857143</c:v>
                      </c:pt>
                      <c:pt idx="179">
                        <c:v>0.7142857142857143</c:v>
                      </c:pt>
                      <c:pt idx="180">
                        <c:v>1</c:v>
                      </c:pt>
                      <c:pt idx="181">
                        <c:v>0.8571428571428571</c:v>
                      </c:pt>
                      <c:pt idx="182">
                        <c:v>0.8571428571428571</c:v>
                      </c:pt>
                      <c:pt idx="183">
                        <c:v>0.5714285714285714</c:v>
                      </c:pt>
                      <c:pt idx="184">
                        <c:v>0.42857142857142855</c:v>
                      </c:pt>
                      <c:pt idx="185">
                        <c:v>0.42857142857142855</c:v>
                      </c:pt>
                      <c:pt idx="186">
                        <c:v>0.42857142857142855</c:v>
                      </c:pt>
                      <c:pt idx="187">
                        <c:v>0.14285714285714285</c:v>
                      </c:pt>
                      <c:pt idx="188">
                        <c:v>0.14285714285714285</c:v>
                      </c:pt>
                      <c:pt idx="189">
                        <c:v>0.14285714285714285</c:v>
                      </c:pt>
                      <c:pt idx="190">
                        <c:v>0.2857142857142857</c:v>
                      </c:pt>
                      <c:pt idx="191">
                        <c:v>0.42857142857142855</c:v>
                      </c:pt>
                      <c:pt idx="192">
                        <c:v>0.5714285714285714</c:v>
                      </c:pt>
                      <c:pt idx="193">
                        <c:v>0.42857142857142855</c:v>
                      </c:pt>
                      <c:pt idx="194">
                        <c:v>0.5714285714285714</c:v>
                      </c:pt>
                      <c:pt idx="195">
                        <c:v>0.7142857142857143</c:v>
                      </c:pt>
                      <c:pt idx="196">
                        <c:v>0.8571428571428571</c:v>
                      </c:pt>
                      <c:pt idx="197">
                        <c:v>0.7142857142857143</c:v>
                      </c:pt>
                      <c:pt idx="198">
                        <c:v>0.8571428571428571</c:v>
                      </c:pt>
                      <c:pt idx="199">
                        <c:v>1.1428571428571428</c:v>
                      </c:pt>
                      <c:pt idx="200">
                        <c:v>1.1428571428571428</c:v>
                      </c:pt>
                      <c:pt idx="201">
                        <c:v>1.1428571428571428</c:v>
                      </c:pt>
                      <c:pt idx="202">
                        <c:v>1</c:v>
                      </c:pt>
                      <c:pt idx="203">
                        <c:v>0.8571428571428571</c:v>
                      </c:pt>
                      <c:pt idx="204">
                        <c:v>0.8571428571428571</c:v>
                      </c:pt>
                      <c:pt idx="205">
                        <c:v>0.7142857142857143</c:v>
                      </c:pt>
                      <c:pt idx="206">
                        <c:v>0.42857142857142855</c:v>
                      </c:pt>
                      <c:pt idx="207">
                        <c:v>0.42857142857142855</c:v>
                      </c:pt>
                      <c:pt idx="208">
                        <c:v>0.42857142857142855</c:v>
                      </c:pt>
                      <c:pt idx="209">
                        <c:v>1</c:v>
                      </c:pt>
                      <c:pt idx="210">
                        <c:v>1.1428571428571428</c:v>
                      </c:pt>
                      <c:pt idx="211">
                        <c:v>1.5714285714285714</c:v>
                      </c:pt>
                      <c:pt idx="212">
                        <c:v>1.8571428571428572</c:v>
                      </c:pt>
                      <c:pt idx="213">
                        <c:v>2</c:v>
                      </c:pt>
                      <c:pt idx="214">
                        <c:v>2.7142857142857144</c:v>
                      </c:pt>
                      <c:pt idx="215">
                        <c:v>2.7142857142857144</c:v>
                      </c:pt>
                      <c:pt idx="216">
                        <c:v>2.7142857142857144</c:v>
                      </c:pt>
                      <c:pt idx="217">
                        <c:v>3.5714285714285716</c:v>
                      </c:pt>
                      <c:pt idx="218">
                        <c:v>3.4285714285714284</c:v>
                      </c:pt>
                      <c:pt idx="219">
                        <c:v>3</c:v>
                      </c:pt>
                      <c:pt idx="220">
                        <c:v>3.4285714285714284</c:v>
                      </c:pt>
                      <c:pt idx="221">
                        <c:v>3.4285714285714284</c:v>
                      </c:pt>
                      <c:pt idx="222">
                        <c:v>3.8571428571428572</c:v>
                      </c:pt>
                      <c:pt idx="223">
                        <c:v>4.1428571428571432</c:v>
                      </c:pt>
                      <c:pt idx="224">
                        <c:v>3.1428571428571428</c:v>
                      </c:pt>
                      <c:pt idx="225">
                        <c:v>2.8571428571428572</c:v>
                      </c:pt>
                      <c:pt idx="226">
                        <c:v>3.1428571428571428</c:v>
                      </c:pt>
                      <c:pt idx="227">
                        <c:v>2.7142857142857144</c:v>
                      </c:pt>
                      <c:pt idx="228">
                        <c:v>2.5714285714285716</c:v>
                      </c:pt>
                      <c:pt idx="229">
                        <c:v>2.7142857142857144</c:v>
                      </c:pt>
                      <c:pt idx="230">
                        <c:v>2.1428571428571428</c:v>
                      </c:pt>
                      <c:pt idx="231">
                        <c:v>4.2857142857142856</c:v>
                      </c:pt>
                      <c:pt idx="232">
                        <c:v>5.1428571428571432</c:v>
                      </c:pt>
                      <c:pt idx="233">
                        <c:v>5.2857142857142856</c:v>
                      </c:pt>
                      <c:pt idx="234">
                        <c:v>5.8571428571428568</c:v>
                      </c:pt>
                      <c:pt idx="235">
                        <c:v>6.1428571428571432</c:v>
                      </c:pt>
                      <c:pt idx="236">
                        <c:v>8.2857142857142865</c:v>
                      </c:pt>
                      <c:pt idx="237">
                        <c:v>8.4285714285714288</c:v>
                      </c:pt>
                      <c:pt idx="238">
                        <c:v>7.2857142857142856</c:v>
                      </c:pt>
                      <c:pt idx="239">
                        <c:v>7.2857142857142856</c:v>
                      </c:pt>
                      <c:pt idx="240">
                        <c:v>7.1428571428571432</c:v>
                      </c:pt>
                      <c:pt idx="241">
                        <c:v>6.7142857142857144</c:v>
                      </c:pt>
                      <c:pt idx="242">
                        <c:v>8</c:v>
                      </c:pt>
                      <c:pt idx="243">
                        <c:v>6.4285714285714288</c:v>
                      </c:pt>
                      <c:pt idx="244">
                        <c:v>8</c:v>
                      </c:pt>
                      <c:pt idx="245">
                        <c:v>7</c:v>
                      </c:pt>
                      <c:pt idx="246">
                        <c:v>6.1428571428571432</c:v>
                      </c:pt>
                      <c:pt idx="247">
                        <c:v>6.7142857142857144</c:v>
                      </c:pt>
                      <c:pt idx="248">
                        <c:v>7.5714285714285712</c:v>
                      </c:pt>
                      <c:pt idx="249">
                        <c:v>5.8571428571428568</c:v>
                      </c:pt>
                      <c:pt idx="250">
                        <c:v>6.2857142857142856</c:v>
                      </c:pt>
                      <c:pt idx="251">
                        <c:v>4.7142857142857144</c:v>
                      </c:pt>
                      <c:pt idx="252">
                        <c:v>6.2857142857142856</c:v>
                      </c:pt>
                      <c:pt idx="253">
                        <c:v>7</c:v>
                      </c:pt>
                      <c:pt idx="254">
                        <c:v>6.5714285714285712</c:v>
                      </c:pt>
                      <c:pt idx="255">
                        <c:v>9.5714285714285712</c:v>
                      </c:pt>
                      <c:pt idx="256">
                        <c:v>9.1428571428571423</c:v>
                      </c:pt>
                      <c:pt idx="257">
                        <c:v>8.4285714285714288</c:v>
                      </c:pt>
                      <c:pt idx="258">
                        <c:v>9</c:v>
                      </c:pt>
                      <c:pt idx="259">
                        <c:v>8.1428571428571423</c:v>
                      </c:pt>
                      <c:pt idx="260">
                        <c:v>7.5714285714285712</c:v>
                      </c:pt>
                      <c:pt idx="261">
                        <c:v>7.2857142857142856</c:v>
                      </c:pt>
                      <c:pt idx="262">
                        <c:v>4.1428571428571432</c:v>
                      </c:pt>
                      <c:pt idx="263">
                        <c:v>6.5714285714285712</c:v>
                      </c:pt>
                      <c:pt idx="264">
                        <c:v>7</c:v>
                      </c:pt>
                      <c:pt idx="265">
                        <c:v>7.1428571428571432</c:v>
                      </c:pt>
                      <c:pt idx="266">
                        <c:v>9.2857142857142865</c:v>
                      </c:pt>
                      <c:pt idx="267">
                        <c:v>10.571428571428571</c:v>
                      </c:pt>
                      <c:pt idx="268">
                        <c:v>11.285714285714286</c:v>
                      </c:pt>
                      <c:pt idx="269">
                        <c:v>11.285714285714286</c:v>
                      </c:pt>
                      <c:pt idx="270">
                        <c:v>10.571428571428571</c:v>
                      </c:pt>
                      <c:pt idx="271">
                        <c:v>10.571428571428571</c:v>
                      </c:pt>
                      <c:pt idx="272">
                        <c:v>11.428571428571429</c:v>
                      </c:pt>
                      <c:pt idx="273">
                        <c:v>9.5714285714285712</c:v>
                      </c:pt>
                      <c:pt idx="274">
                        <c:v>8.2857142857142865</c:v>
                      </c:pt>
                      <c:pt idx="275">
                        <c:v>8.5714285714285712</c:v>
                      </c:pt>
                      <c:pt idx="276">
                        <c:v>9</c:v>
                      </c:pt>
                      <c:pt idx="277">
                        <c:v>8.1428571428571423</c:v>
                      </c:pt>
                      <c:pt idx="278">
                        <c:v>7.7142857142857144</c:v>
                      </c:pt>
                      <c:pt idx="279">
                        <c:v>6.1428571428571432</c:v>
                      </c:pt>
                      <c:pt idx="280">
                        <c:v>5.2857142857142856</c:v>
                      </c:pt>
                      <c:pt idx="281">
                        <c:v>5.2857142857142856</c:v>
                      </c:pt>
                      <c:pt idx="282">
                        <c:v>4.4285714285714288</c:v>
                      </c:pt>
                      <c:pt idx="283">
                        <c:v>3.5714285714285716</c:v>
                      </c:pt>
                      <c:pt idx="284">
                        <c:v>3.8571428571428572</c:v>
                      </c:pt>
                      <c:pt idx="285">
                        <c:v>4.2857142857142856</c:v>
                      </c:pt>
                      <c:pt idx="286">
                        <c:v>5</c:v>
                      </c:pt>
                      <c:pt idx="287">
                        <c:v>5.5714285714285712</c:v>
                      </c:pt>
                      <c:pt idx="288">
                        <c:v>7.2857142857142856</c:v>
                      </c:pt>
                      <c:pt idx="289">
                        <c:v>7.7142857142857144</c:v>
                      </c:pt>
                      <c:pt idx="290">
                        <c:v>9.1428571428571423</c:v>
                      </c:pt>
                      <c:pt idx="291">
                        <c:v>9.7142857142857135</c:v>
                      </c:pt>
                      <c:pt idx="292">
                        <c:v>9.4285714285714288</c:v>
                      </c:pt>
                      <c:pt idx="293">
                        <c:v>9.1428571428571423</c:v>
                      </c:pt>
                      <c:pt idx="294">
                        <c:v>9</c:v>
                      </c:pt>
                      <c:pt idx="295">
                        <c:v>7.4285714285714288</c:v>
                      </c:pt>
                      <c:pt idx="296">
                        <c:v>7.1428571428571432</c:v>
                      </c:pt>
                      <c:pt idx="297">
                        <c:v>5.7142857142857144</c:v>
                      </c:pt>
                      <c:pt idx="298">
                        <c:v>4.5714285714285712</c:v>
                      </c:pt>
                      <c:pt idx="299">
                        <c:v>4.4285714285714288</c:v>
                      </c:pt>
                      <c:pt idx="300">
                        <c:v>4.4285714285714288</c:v>
                      </c:pt>
                      <c:pt idx="301">
                        <c:v>3.8571428571428572</c:v>
                      </c:pt>
                      <c:pt idx="302">
                        <c:v>3.5714285714285716</c:v>
                      </c:pt>
                      <c:pt idx="303">
                        <c:v>3.7142857142857144</c:v>
                      </c:pt>
                      <c:pt idx="304">
                        <c:v>4.2857142857142856</c:v>
                      </c:pt>
                      <c:pt idx="305">
                        <c:v>4</c:v>
                      </c:pt>
                      <c:pt idx="306">
                        <c:v>3.4285714285714284</c:v>
                      </c:pt>
                      <c:pt idx="307">
                        <c:v>2.7142857142857144</c:v>
                      </c:pt>
                      <c:pt idx="308">
                        <c:v>3.2857142857142856</c:v>
                      </c:pt>
                      <c:pt idx="309">
                        <c:v>3.5714285714285716</c:v>
                      </c:pt>
                      <c:pt idx="310">
                        <c:v>3.7142857142857144</c:v>
                      </c:pt>
                      <c:pt idx="311">
                        <c:v>3.4285714285714284</c:v>
                      </c:pt>
                      <c:pt idx="312">
                        <c:v>3.7142857142857144</c:v>
                      </c:pt>
                      <c:pt idx="313">
                        <c:v>4.1428571428571432</c:v>
                      </c:pt>
                      <c:pt idx="314">
                        <c:v>4.7142857142857144</c:v>
                      </c:pt>
                      <c:pt idx="315">
                        <c:v>4.7142857142857144</c:v>
                      </c:pt>
                      <c:pt idx="316">
                        <c:v>4.4285714285714288</c:v>
                      </c:pt>
                      <c:pt idx="317">
                        <c:v>4</c:v>
                      </c:pt>
                      <c:pt idx="318">
                        <c:v>3.1428571428571428</c:v>
                      </c:pt>
                      <c:pt idx="319">
                        <c:v>3</c:v>
                      </c:pt>
                      <c:pt idx="320">
                        <c:v>3</c:v>
                      </c:pt>
                      <c:pt idx="321">
                        <c:v>2.4285714285714284</c:v>
                      </c:pt>
                      <c:pt idx="322">
                        <c:v>1.8571428571428572</c:v>
                      </c:pt>
                      <c:pt idx="323">
                        <c:v>2</c:v>
                      </c:pt>
                      <c:pt idx="324">
                        <c:v>1.7142857142857142</c:v>
                      </c:pt>
                      <c:pt idx="325">
                        <c:v>1.7142857142857142</c:v>
                      </c:pt>
                      <c:pt idx="326">
                        <c:v>1.7142857142857142</c:v>
                      </c:pt>
                      <c:pt idx="327">
                        <c:v>1.4285714285714286</c:v>
                      </c:pt>
                      <c:pt idx="328">
                        <c:v>1.2857142857142858</c:v>
                      </c:pt>
                      <c:pt idx="329">
                        <c:v>1.4285714285714286</c:v>
                      </c:pt>
                      <c:pt idx="330">
                        <c:v>1.7142857142857142</c:v>
                      </c:pt>
                      <c:pt idx="331">
                        <c:v>1.8571428571428572</c:v>
                      </c:pt>
                      <c:pt idx="332">
                        <c:v>2</c:v>
                      </c:pt>
                      <c:pt idx="333">
                        <c:v>2</c:v>
                      </c:pt>
                      <c:pt idx="334">
                        <c:v>1.7142857142857142</c:v>
                      </c:pt>
                      <c:pt idx="335">
                        <c:v>1.8571428571428572</c:v>
                      </c:pt>
                      <c:pt idx="336">
                        <c:v>1.7142857142857142</c:v>
                      </c:pt>
                      <c:pt idx="337">
                        <c:v>1.4285714285714286</c:v>
                      </c:pt>
                      <c:pt idx="338">
                        <c:v>1.2857142857142858</c:v>
                      </c:pt>
                      <c:pt idx="339">
                        <c:v>1.1428571428571428</c:v>
                      </c:pt>
                      <c:pt idx="340">
                        <c:v>0.7142857142857143</c:v>
                      </c:pt>
                      <c:pt idx="341">
                        <c:v>0.42857142857142855</c:v>
                      </c:pt>
                      <c:pt idx="342">
                        <c:v>0.42857142857142855</c:v>
                      </c:pt>
                      <c:pt idx="343">
                        <c:v>0.5714285714285714</c:v>
                      </c:pt>
                      <c:pt idx="344">
                        <c:v>0.42857142857142855</c:v>
                      </c:pt>
                      <c:pt idx="345">
                        <c:v>0.42857142857142855</c:v>
                      </c:pt>
                      <c:pt idx="346">
                        <c:v>0.5714285714285714</c:v>
                      </c:pt>
                      <c:pt idx="347">
                        <c:v>0.7142857142857143</c:v>
                      </c:pt>
                      <c:pt idx="348">
                        <c:v>0.7142857142857143</c:v>
                      </c:pt>
                      <c:pt idx="349">
                        <c:v>0.8571428571428571</c:v>
                      </c:pt>
                      <c:pt idx="350">
                        <c:v>0.7142857142857143</c:v>
                      </c:pt>
                      <c:pt idx="351">
                        <c:v>0.7142857142857143</c:v>
                      </c:pt>
                      <c:pt idx="352">
                        <c:v>0.7142857142857143</c:v>
                      </c:pt>
                      <c:pt idx="353">
                        <c:v>0.5714285714285714</c:v>
                      </c:pt>
                      <c:pt idx="354">
                        <c:v>0.5714285714285714</c:v>
                      </c:pt>
                      <c:pt idx="355">
                        <c:v>0.7142857142857143</c:v>
                      </c:pt>
                      <c:pt idx="356">
                        <c:v>0.42857142857142855</c:v>
                      </c:pt>
                      <c:pt idx="357">
                        <c:v>0.42857142857142855</c:v>
                      </c:pt>
                      <c:pt idx="358">
                        <c:v>0.42857142857142855</c:v>
                      </c:pt>
                      <c:pt idx="359">
                        <c:v>0.5714285714285714</c:v>
                      </c:pt>
                      <c:pt idx="360">
                        <c:v>0.42857142857142855</c:v>
                      </c:pt>
                      <c:pt idx="361">
                        <c:v>0.2857142857142857</c:v>
                      </c:pt>
                      <c:pt idx="362">
                        <c:v>0.42857142857142855</c:v>
                      </c:pt>
                      <c:pt idx="363">
                        <c:v>0.42857142857142855</c:v>
                      </c:pt>
                      <c:pt idx="364">
                        <c:v>0.5714285714285714</c:v>
                      </c:pt>
                      <c:pt idx="365">
                        <c:v>0.5714285714285714</c:v>
                      </c:pt>
                      <c:pt idx="366">
                        <c:v>0.7142857142857143</c:v>
                      </c:pt>
                      <c:pt idx="367">
                        <c:v>0.7142857142857143</c:v>
                      </c:pt>
                      <c:pt idx="368">
                        <c:v>0.7142857142857143</c:v>
                      </c:pt>
                      <c:pt idx="369">
                        <c:v>0.42857142857142855</c:v>
                      </c:pt>
                      <c:pt idx="370">
                        <c:v>0.42857142857142855</c:v>
                      </c:pt>
                      <c:pt idx="371">
                        <c:v>0.2857142857142857</c:v>
                      </c:pt>
                      <c:pt idx="372">
                        <c:v>0.2857142857142857</c:v>
                      </c:pt>
                      <c:pt idx="373">
                        <c:v>0.2857142857142857</c:v>
                      </c:pt>
                      <c:pt idx="374">
                        <c:v>0.2857142857142857</c:v>
                      </c:pt>
                      <c:pt idx="375">
                        <c:v>0.42857142857142855</c:v>
                      </c:pt>
                      <c:pt idx="376">
                        <c:v>0.5714285714285714</c:v>
                      </c:pt>
                      <c:pt idx="377">
                        <c:v>0.5714285714285714</c:v>
                      </c:pt>
                      <c:pt idx="378">
                        <c:v>0.5714285714285714</c:v>
                      </c:pt>
                      <c:pt idx="379">
                        <c:v>0.7142857142857143</c:v>
                      </c:pt>
                      <c:pt idx="380">
                        <c:v>0.42857142857142855</c:v>
                      </c:pt>
                      <c:pt idx="381">
                        <c:v>0.42857142857142855</c:v>
                      </c:pt>
                      <c:pt idx="382">
                        <c:v>0.2857142857142857</c:v>
                      </c:pt>
                      <c:pt idx="383">
                        <c:v>0.14285714285714285</c:v>
                      </c:pt>
                      <c:pt idx="384">
                        <c:v>0.14285714285714285</c:v>
                      </c:pt>
                      <c:pt idx="385">
                        <c:v>0.14285714285714285</c:v>
                      </c:pt>
                      <c:pt idx="386">
                        <c:v>0.14285714285714285</c:v>
                      </c:pt>
                      <c:pt idx="387">
                        <c:v>0.14285714285714285</c:v>
                      </c:pt>
                      <c:pt idx="388">
                        <c:v>0.2857142857142857</c:v>
                      </c:pt>
                      <c:pt idx="389">
                        <c:v>0.2857142857142857</c:v>
                      </c:pt>
                      <c:pt idx="390">
                        <c:v>0.42857142857142855</c:v>
                      </c:pt>
                      <c:pt idx="391">
                        <c:v>0.42857142857142855</c:v>
                      </c:pt>
                      <c:pt idx="392">
                        <c:v>0.42857142857142855</c:v>
                      </c:pt>
                      <c:pt idx="393">
                        <c:v>0.5714285714285714</c:v>
                      </c:pt>
                      <c:pt idx="394">
                        <c:v>0.7142857142857143</c:v>
                      </c:pt>
                      <c:pt idx="395">
                        <c:v>0.5714285714285714</c:v>
                      </c:pt>
                      <c:pt idx="396">
                        <c:v>0.5714285714285714</c:v>
                      </c:pt>
                      <c:pt idx="397">
                        <c:v>0.8571428571428571</c:v>
                      </c:pt>
                      <c:pt idx="398">
                        <c:v>0.8571428571428571</c:v>
                      </c:pt>
                      <c:pt idx="399">
                        <c:v>0.8571428571428571</c:v>
                      </c:pt>
                      <c:pt idx="400">
                        <c:v>1.1428571428571428</c:v>
                      </c:pt>
                      <c:pt idx="401">
                        <c:v>1.1428571428571428</c:v>
                      </c:pt>
                      <c:pt idx="402">
                        <c:v>1.2857142857142858</c:v>
                      </c:pt>
                      <c:pt idx="403">
                        <c:v>1.2857142857142858</c:v>
                      </c:pt>
                      <c:pt idx="404">
                        <c:v>0.8571428571428571</c:v>
                      </c:pt>
                      <c:pt idx="405">
                        <c:v>0.8571428571428571</c:v>
                      </c:pt>
                      <c:pt idx="406">
                        <c:v>0.8571428571428571</c:v>
                      </c:pt>
                      <c:pt idx="407">
                        <c:v>0.2857142857142857</c:v>
                      </c:pt>
                      <c:pt idx="408">
                        <c:v>0.14285714285714285</c:v>
                      </c:pt>
                      <c:pt idx="409">
                        <c:v>0.14285714285714285</c:v>
                      </c:pt>
                      <c:pt idx="410">
                        <c:v>0.14285714285714285</c:v>
                      </c:pt>
                      <c:pt idx="411">
                        <c:v>0.2857142857142857</c:v>
                      </c:pt>
                      <c:pt idx="412">
                        <c:v>0.2857142857142857</c:v>
                      </c:pt>
                      <c:pt idx="413">
                        <c:v>0.2857142857142857</c:v>
                      </c:pt>
                      <c:pt idx="414">
                        <c:v>0.2857142857142857</c:v>
                      </c:pt>
                      <c:pt idx="415">
                        <c:v>0.2857142857142857</c:v>
                      </c:pt>
                      <c:pt idx="416">
                        <c:v>0.42857142857142855</c:v>
                      </c:pt>
                      <c:pt idx="417">
                        <c:v>0.7142857142857143</c:v>
                      </c:pt>
                      <c:pt idx="418">
                        <c:v>0.5714285714285714</c:v>
                      </c:pt>
                      <c:pt idx="419">
                        <c:v>0.5714285714285714</c:v>
                      </c:pt>
                      <c:pt idx="420">
                        <c:v>0.5714285714285714</c:v>
                      </c:pt>
                      <c:pt idx="421">
                        <c:v>0.5714285714285714</c:v>
                      </c:pt>
                      <c:pt idx="422">
                        <c:v>0.5714285714285714</c:v>
                      </c:pt>
                      <c:pt idx="423">
                        <c:v>0.2857142857142857</c:v>
                      </c:pt>
                      <c:pt idx="424">
                        <c:v>0</c:v>
                      </c:pt>
                      <c:pt idx="425">
                        <c:v>0</c:v>
                      </c:pt>
                      <c:pt idx="426">
                        <c:v>0</c:v>
                      </c:pt>
                      <c:pt idx="427">
                        <c:v>0</c:v>
                      </c:pt>
                      <c:pt idx="428">
                        <c:v>0.14285714285714285</c:v>
                      </c:pt>
                      <c:pt idx="429">
                        <c:v>0.14285714285714285</c:v>
                      </c:pt>
                      <c:pt idx="430">
                        <c:v>0.14285714285714285</c:v>
                      </c:pt>
                      <c:pt idx="431">
                        <c:v>0.14285714285714285</c:v>
                      </c:pt>
                      <c:pt idx="432">
                        <c:v>0.14285714285714285</c:v>
                      </c:pt>
                      <c:pt idx="433">
                        <c:v>0.14285714285714285</c:v>
                      </c:pt>
                      <c:pt idx="434">
                        <c:v>0.14285714285714285</c:v>
                      </c:pt>
                      <c:pt idx="435">
                        <c:v>0</c:v>
                      </c:pt>
                      <c:pt idx="436">
                        <c:v>0</c:v>
                      </c:pt>
                      <c:pt idx="437">
                        <c:v>0</c:v>
                      </c:pt>
                      <c:pt idx="438">
                        <c:v>0.14285714285714285</c:v>
                      </c:pt>
                      <c:pt idx="439">
                        <c:v>0.42857142857142855</c:v>
                      </c:pt>
                      <c:pt idx="440">
                        <c:v>0.42857142857142855</c:v>
                      </c:pt>
                      <c:pt idx="441">
                        <c:v>0.42857142857142855</c:v>
                      </c:pt>
                      <c:pt idx="442">
                        <c:v>0.42857142857142855</c:v>
                      </c:pt>
                      <c:pt idx="443">
                        <c:v>0.42857142857142855</c:v>
                      </c:pt>
                      <c:pt idx="444">
                        <c:v>0.5714285714285714</c:v>
                      </c:pt>
                      <c:pt idx="445">
                        <c:v>0.42857142857142855</c:v>
                      </c:pt>
                      <c:pt idx="446">
                        <c:v>0.14285714285714285</c:v>
                      </c:pt>
                      <c:pt idx="447">
                        <c:v>0.14285714285714285</c:v>
                      </c:pt>
                      <c:pt idx="448">
                        <c:v>0.14285714285714285</c:v>
                      </c:pt>
                      <c:pt idx="449">
                        <c:v>0.14285714285714285</c:v>
                      </c:pt>
                      <c:pt idx="450">
                        <c:v>0.14285714285714285</c:v>
                      </c:pt>
                      <c:pt idx="451">
                        <c:v>0</c:v>
                      </c:pt>
                      <c:pt idx="452">
                        <c:v>0</c:v>
                      </c:pt>
                      <c:pt idx="453">
                        <c:v>0</c:v>
                      </c:pt>
                      <c:pt idx="454">
                        <c:v>0</c:v>
                      </c:pt>
                      <c:pt idx="455">
                        <c:v>0</c:v>
                      </c:pt>
                      <c:pt idx="456">
                        <c:v>0</c:v>
                      </c:pt>
                      <c:pt idx="457">
                        <c:v>0</c:v>
                      </c:pt>
                      <c:pt idx="458">
                        <c:v>0</c:v>
                      </c:pt>
                      <c:pt idx="459">
                        <c:v>0</c:v>
                      </c:pt>
                      <c:pt idx="460">
                        <c:v>0</c:v>
                      </c:pt>
                      <c:pt idx="461">
                        <c:v>0</c:v>
                      </c:pt>
                      <c:pt idx="462">
                        <c:v>0</c:v>
                      </c:pt>
                      <c:pt idx="463">
                        <c:v>0</c:v>
                      </c:pt>
                      <c:pt idx="464">
                        <c:v>0</c:v>
                      </c:pt>
                      <c:pt idx="465">
                        <c:v>0</c:v>
                      </c:pt>
                      <c:pt idx="466">
                        <c:v>0</c:v>
                      </c:pt>
                      <c:pt idx="467">
                        <c:v>0</c:v>
                      </c:pt>
                      <c:pt idx="468">
                        <c:v>0</c:v>
                      </c:pt>
                      <c:pt idx="469">
                        <c:v>0</c:v>
                      </c:pt>
                      <c:pt idx="470">
                        <c:v>0.42857142857142855</c:v>
                      </c:pt>
                      <c:pt idx="471">
                        <c:v>0.42857142857142855</c:v>
                      </c:pt>
                      <c:pt idx="472">
                        <c:v>0.42857142857142855</c:v>
                      </c:pt>
                      <c:pt idx="473">
                        <c:v>0.42857142857142855</c:v>
                      </c:pt>
                      <c:pt idx="474">
                        <c:v>0.5714285714285714</c:v>
                      </c:pt>
                      <c:pt idx="475">
                        <c:v>0.5714285714285714</c:v>
                      </c:pt>
                      <c:pt idx="476">
                        <c:v>0.5714285714285714</c:v>
                      </c:pt>
                      <c:pt idx="477">
                        <c:v>0.14285714285714285</c:v>
                      </c:pt>
                      <c:pt idx="478">
                        <c:v>0.14285714285714285</c:v>
                      </c:pt>
                      <c:pt idx="479">
                        <c:v>0.14285714285714285</c:v>
                      </c:pt>
                      <c:pt idx="480">
                        <c:v>0.14285714285714285</c:v>
                      </c:pt>
                      <c:pt idx="481">
                        <c:v>0</c:v>
                      </c:pt>
                      <c:pt idx="482">
                        <c:v>0</c:v>
                      </c:pt>
                      <c:pt idx="483">
                        <c:v>0</c:v>
                      </c:pt>
                      <c:pt idx="484">
                        <c:v>0.14285714285714285</c:v>
                      </c:pt>
                      <c:pt idx="485">
                        <c:v>0.14285714285714285</c:v>
                      </c:pt>
                      <c:pt idx="486">
                        <c:v>0.2857142857142857</c:v>
                      </c:pt>
                      <c:pt idx="487">
                        <c:v>0.2857142857142857</c:v>
                      </c:pt>
                      <c:pt idx="488">
                        <c:v>0.7142857142857143</c:v>
                      </c:pt>
                      <c:pt idx="489">
                        <c:v>0.7142857142857143</c:v>
                      </c:pt>
                      <c:pt idx="490">
                        <c:v>0.7142857142857143</c:v>
                      </c:pt>
                      <c:pt idx="491">
                        <c:v>0.5714285714285714</c:v>
                      </c:pt>
                      <c:pt idx="492">
                        <c:v>0.8571428571428571</c:v>
                      </c:pt>
                      <c:pt idx="493">
                        <c:v>0.7142857142857143</c:v>
                      </c:pt>
                      <c:pt idx="494">
                        <c:v>0.7142857142857143</c:v>
                      </c:pt>
                      <c:pt idx="495">
                        <c:v>0.2857142857142857</c:v>
                      </c:pt>
                      <c:pt idx="496">
                        <c:v>0.2857142857142857</c:v>
                      </c:pt>
                      <c:pt idx="497">
                        <c:v>0.2857142857142857</c:v>
                      </c:pt>
                      <c:pt idx="498">
                        <c:v>0.42857142857142855</c:v>
                      </c:pt>
                      <c:pt idx="499">
                        <c:v>0.14285714285714285</c:v>
                      </c:pt>
                      <c:pt idx="500">
                        <c:v>0.14285714285714285</c:v>
                      </c:pt>
                      <c:pt idx="501">
                        <c:v>0.14285714285714285</c:v>
                      </c:pt>
                      <c:pt idx="502">
                        <c:v>0.42857142857142855</c:v>
                      </c:pt>
                      <c:pt idx="503">
                        <c:v>0.42857142857142855</c:v>
                      </c:pt>
                      <c:pt idx="504">
                        <c:v>0.42857142857142855</c:v>
                      </c:pt>
                      <c:pt idx="505">
                        <c:v>0.2857142857142857</c:v>
                      </c:pt>
                      <c:pt idx="506">
                        <c:v>0.2857142857142857</c:v>
                      </c:pt>
                      <c:pt idx="507">
                        <c:v>0.2857142857142857</c:v>
                      </c:pt>
                      <c:pt idx="508">
                        <c:v>0.42857142857142855</c:v>
                      </c:pt>
                      <c:pt idx="509">
                        <c:v>0.14285714285714285</c:v>
                      </c:pt>
                      <c:pt idx="510">
                        <c:v>0.14285714285714285</c:v>
                      </c:pt>
                      <c:pt idx="511">
                        <c:v>0.14285714285714285</c:v>
                      </c:pt>
                      <c:pt idx="512">
                        <c:v>0.14285714285714285</c:v>
                      </c:pt>
                      <c:pt idx="513">
                        <c:v>0.42857142857142855</c:v>
                      </c:pt>
                      <c:pt idx="514">
                        <c:v>0.42857142857142855</c:v>
                      </c:pt>
                      <c:pt idx="515">
                        <c:v>0.2857142857142857</c:v>
                      </c:pt>
                      <c:pt idx="516">
                        <c:v>0.2857142857142857</c:v>
                      </c:pt>
                      <c:pt idx="517">
                        <c:v>0.2857142857142857</c:v>
                      </c:pt>
                      <c:pt idx="518">
                        <c:v>0.2857142857142857</c:v>
                      </c:pt>
                      <c:pt idx="519">
                        <c:v>0.2857142857142857</c:v>
                      </c:pt>
                      <c:pt idx="520">
                        <c:v>0.2857142857142857</c:v>
                      </c:pt>
                      <c:pt idx="521">
                        <c:v>0.2857142857142857</c:v>
                      </c:pt>
                      <c:pt idx="522">
                        <c:v>0.42857142857142855</c:v>
                      </c:pt>
                      <c:pt idx="523">
                        <c:v>0.5714285714285714</c:v>
                      </c:pt>
                      <c:pt idx="524">
                        <c:v>0.5714285714285714</c:v>
                      </c:pt>
                      <c:pt idx="525">
                        <c:v>0.5714285714285714</c:v>
                      </c:pt>
                      <c:pt idx="526">
                        <c:v>0.7142857142857143</c:v>
                      </c:pt>
                      <c:pt idx="527">
                        <c:v>0.42857142857142855</c:v>
                      </c:pt>
                      <c:pt idx="528">
                        <c:v>0.42857142857142855</c:v>
                      </c:pt>
                      <c:pt idx="529">
                        <c:v>0.42857142857142855</c:v>
                      </c:pt>
                      <c:pt idx="530">
                        <c:v>0.2857142857142857</c:v>
                      </c:pt>
                      <c:pt idx="531">
                        <c:v>0.2857142857142857</c:v>
                      </c:pt>
                      <c:pt idx="532">
                        <c:v>0.2857142857142857</c:v>
                      </c:pt>
                      <c:pt idx="533">
                        <c:v>0.2857142857142857</c:v>
                      </c:pt>
                      <c:pt idx="534">
                        <c:v>0.5714285714285714</c:v>
                      </c:pt>
                      <c:pt idx="535">
                        <c:v>1.1428571428571428</c:v>
                      </c:pt>
                      <c:pt idx="536">
                        <c:v>1.2857142857142858</c:v>
                      </c:pt>
                      <c:pt idx="537">
                        <c:v>1.2857142857142858</c:v>
                      </c:pt>
                      <c:pt idx="538">
                        <c:v>1.2857142857142858</c:v>
                      </c:pt>
                      <c:pt idx="539">
                        <c:v>1.2857142857142858</c:v>
                      </c:pt>
                      <c:pt idx="540">
                        <c:v>1.2857142857142858</c:v>
                      </c:pt>
                      <c:pt idx="541">
                        <c:v>1.1428571428571428</c:v>
                      </c:pt>
                      <c:pt idx="542">
                        <c:v>0.5714285714285714</c:v>
                      </c:pt>
                      <c:pt idx="543">
                        <c:v>0.42857142857142855</c:v>
                      </c:pt>
                      <c:pt idx="544">
                        <c:v>0.42857142857142855</c:v>
                      </c:pt>
                      <c:pt idx="545">
                        <c:v>0.42857142857142855</c:v>
                      </c:pt>
                      <c:pt idx="546">
                        <c:v>0.42857142857142855</c:v>
                      </c:pt>
                      <c:pt idx="547">
                        <c:v>0.2857142857142857</c:v>
                      </c:pt>
                      <c:pt idx="548">
                        <c:v>0.2857142857142857</c:v>
                      </c:pt>
                      <c:pt idx="549">
                        <c:v>0.2857142857142857</c:v>
                      </c:pt>
                      <c:pt idx="550">
                        <c:v>0.14285714285714285</c:v>
                      </c:pt>
                      <c:pt idx="551">
                        <c:v>0.2857142857142857</c:v>
                      </c:pt>
                      <c:pt idx="552">
                        <c:v>0.2857142857142857</c:v>
                      </c:pt>
                      <c:pt idx="553">
                        <c:v>0.2857142857142857</c:v>
                      </c:pt>
                      <c:pt idx="554">
                        <c:v>0.2857142857142857</c:v>
                      </c:pt>
                      <c:pt idx="555">
                        <c:v>0.14285714285714285</c:v>
                      </c:pt>
                      <c:pt idx="556">
                        <c:v>0.14285714285714285</c:v>
                      </c:pt>
                      <c:pt idx="557">
                        <c:v>0.2857142857142857</c:v>
                      </c:pt>
                      <c:pt idx="558">
                        <c:v>0.14285714285714285</c:v>
                      </c:pt>
                      <c:pt idx="559">
                        <c:v>0.14285714285714285</c:v>
                      </c:pt>
                      <c:pt idx="560">
                        <c:v>0.14285714285714285</c:v>
                      </c:pt>
                      <c:pt idx="561">
                        <c:v>0.14285714285714285</c:v>
                      </c:pt>
                      <c:pt idx="562">
                        <c:v>0.14285714285714285</c:v>
                      </c:pt>
                      <c:pt idx="563">
                        <c:v>0.2857142857142857</c:v>
                      </c:pt>
                      <c:pt idx="564">
                        <c:v>0.14285714285714285</c:v>
                      </c:pt>
                      <c:pt idx="565">
                        <c:v>0.2857142857142857</c:v>
                      </c:pt>
                      <c:pt idx="566">
                        <c:v>0.2857142857142857</c:v>
                      </c:pt>
                      <c:pt idx="567">
                        <c:v>0.2857142857142857</c:v>
                      </c:pt>
                      <c:pt idx="568">
                        <c:v>0.5714285714285714</c:v>
                      </c:pt>
                      <c:pt idx="569">
                        <c:v>0.5714285714285714</c:v>
                      </c:pt>
                      <c:pt idx="570">
                        <c:v>0.42857142857142855</c:v>
                      </c:pt>
                      <c:pt idx="571">
                        <c:v>0.7142857142857143</c:v>
                      </c:pt>
                      <c:pt idx="572">
                        <c:v>0.7142857142857143</c:v>
                      </c:pt>
                      <c:pt idx="573">
                        <c:v>0.7142857142857143</c:v>
                      </c:pt>
                      <c:pt idx="574">
                        <c:v>0.7142857142857143</c:v>
                      </c:pt>
                      <c:pt idx="575">
                        <c:v>0.8571428571428571</c:v>
                      </c:pt>
                      <c:pt idx="576">
                        <c:v>0.7142857142857143</c:v>
                      </c:pt>
                      <c:pt idx="577">
                        <c:v>0.5714285714285714</c:v>
                      </c:pt>
                      <c:pt idx="578">
                        <c:v>0.5714285714285714</c:v>
                      </c:pt>
                      <c:pt idx="579">
                        <c:v>0.5714285714285714</c:v>
                      </c:pt>
                      <c:pt idx="580">
                        <c:v>0.2857142857142857</c:v>
                      </c:pt>
                      <c:pt idx="581">
                        <c:v>0.5714285714285714</c:v>
                      </c:pt>
                      <c:pt idx="582">
                        <c:v>0.2857142857142857</c:v>
                      </c:pt>
                      <c:pt idx="583">
                        <c:v>0.2857142857142857</c:v>
                      </c:pt>
                      <c:pt idx="584">
                        <c:v>0.14285714285714285</c:v>
                      </c:pt>
                      <c:pt idx="585">
                        <c:v>0</c:v>
                      </c:pt>
                      <c:pt idx="586">
                        <c:v>0.14285714285714285</c:v>
                      </c:pt>
                      <c:pt idx="587">
                        <c:v>0.14285714285714285</c:v>
                      </c:pt>
                    </c:numCache>
                  </c:numRef>
                </c: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CE1-4544-969A-06F36AAA7B70}"/>
                  </c:ext>
                </c:extLst>
              </c15:ser>
            </c15:filteredLineSeries>
          </c:ext>
        </c:extLst>
      </c:lineChart>
      <c:dateAx>
        <c:axId val="2037702576"/>
        <c:scaling>
          <c:orientation val="minMax"/>
          <c:max val="44526"/>
          <c:min val="43977"/>
        </c:scaling>
        <c:delete val="0"/>
        <c:axPos val="b"/>
        <c:numFmt formatCode="m/d/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15536"/>
        <c:crosses val="autoZero"/>
        <c:auto val="0"/>
        <c:lblOffset val="100"/>
        <c:baseTimeUnit val="days"/>
        <c:majorUnit val="2"/>
        <c:majorTimeUnit val="months"/>
      </c:dateAx>
      <c:valAx>
        <c:axId val="134015536"/>
        <c:scaling>
          <c:orientation val="minMax"/>
          <c:max val="1.5"/>
          <c:min val="0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Percent (%) Weekly Deaths </a:t>
                </a:r>
              </a:p>
              <a:p>
                <a:pPr>
                  <a:defRPr sz="1200" b="1"/>
                </a:pPr>
                <a:r>
                  <a:rPr lang="en-US" sz="1200" b="1"/>
                  <a:t>Compared to Start of Vaccinations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702576"/>
        <c:crossesAt val="1"/>
        <c:crossBetween val="midCat"/>
        <c:majorUnit val="0.1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chemeClr val="tx1"/>
                </a:solidFill>
                <a:latin typeface="Franklin Gothic Book" panose="020B0503020102020204" pitchFamily="34" charset="0"/>
              </a:rPr>
              <a:t>NM Hospital Systems Capacity Self-Evaluation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'Self Evaluation Data'!$F$7</c:f>
              <c:strCache>
                <c:ptCount val="1"/>
                <c:pt idx="0">
                  <c:v>Contingency Level 1</c:v>
                </c:pt>
              </c:strCache>
            </c:strRef>
          </c:tx>
          <c:spPr>
            <a:solidFill>
              <a:srgbClr val="FFFF00">
                <a:alpha val="50000"/>
              </a:srgbClr>
            </a:solidFill>
          </c:spPr>
          <c:cat>
            <c:numRef>
              <c:f>'Self Evaluation Data'!$A$8:$A$41</c:f>
              <c:numCache>
                <c:formatCode>m/d/yyyy</c:formatCode>
                <c:ptCount val="34"/>
                <c:pt idx="0">
                  <c:v>44159</c:v>
                </c:pt>
                <c:pt idx="1">
                  <c:v>44162</c:v>
                </c:pt>
                <c:pt idx="2">
                  <c:v>44166</c:v>
                </c:pt>
                <c:pt idx="3">
                  <c:v>44173</c:v>
                </c:pt>
                <c:pt idx="4">
                  <c:v>44180</c:v>
                </c:pt>
                <c:pt idx="5">
                  <c:v>44187</c:v>
                </c:pt>
                <c:pt idx="6">
                  <c:v>44201</c:v>
                </c:pt>
                <c:pt idx="7">
                  <c:v>44208</c:v>
                </c:pt>
                <c:pt idx="8">
                  <c:v>44215</c:v>
                </c:pt>
                <c:pt idx="9">
                  <c:v>44222</c:v>
                </c:pt>
                <c:pt idx="10">
                  <c:v>44229</c:v>
                </c:pt>
                <c:pt idx="11">
                  <c:v>44236</c:v>
                </c:pt>
                <c:pt idx="12">
                  <c:v>44243</c:v>
                </c:pt>
                <c:pt idx="13">
                  <c:v>44257</c:v>
                </c:pt>
                <c:pt idx="14">
                  <c:v>44411</c:v>
                </c:pt>
                <c:pt idx="15">
                  <c:v>44425</c:v>
                </c:pt>
                <c:pt idx="16">
                  <c:v>44432</c:v>
                </c:pt>
                <c:pt idx="17">
                  <c:v>44439</c:v>
                </c:pt>
                <c:pt idx="18">
                  <c:v>44446</c:v>
                </c:pt>
                <c:pt idx="19">
                  <c:v>44453</c:v>
                </c:pt>
                <c:pt idx="20">
                  <c:v>44460</c:v>
                </c:pt>
                <c:pt idx="21">
                  <c:v>44467</c:v>
                </c:pt>
                <c:pt idx="22">
                  <c:v>44474</c:v>
                </c:pt>
                <c:pt idx="23">
                  <c:v>44481</c:v>
                </c:pt>
                <c:pt idx="24">
                  <c:v>44488</c:v>
                </c:pt>
                <c:pt idx="25">
                  <c:v>44495</c:v>
                </c:pt>
                <c:pt idx="26">
                  <c:v>44502</c:v>
                </c:pt>
                <c:pt idx="27">
                  <c:v>44509</c:v>
                </c:pt>
                <c:pt idx="28">
                  <c:v>44516</c:v>
                </c:pt>
                <c:pt idx="29">
                  <c:v>44523</c:v>
                </c:pt>
                <c:pt idx="30">
                  <c:v>44530</c:v>
                </c:pt>
              </c:numCache>
            </c:numRef>
          </c:cat>
          <c:val>
            <c:numRef>
              <c:f>'Self Evaluation Data'!$F$8:$F$41</c:f>
              <c:numCache>
                <c:formatCode>0.0</c:formatCode>
                <c:ptCount val="34"/>
                <c:pt idx="0">
                  <c:v>18.666666666666664</c:v>
                </c:pt>
                <c:pt idx="1">
                  <c:v>18.666666666666664</c:v>
                </c:pt>
                <c:pt idx="2">
                  <c:v>18.666666666666664</c:v>
                </c:pt>
                <c:pt idx="3">
                  <c:v>18.666666666666664</c:v>
                </c:pt>
                <c:pt idx="4">
                  <c:v>18.666666666666664</c:v>
                </c:pt>
                <c:pt idx="5">
                  <c:v>18.666666666666664</c:v>
                </c:pt>
                <c:pt idx="6">
                  <c:v>18.666666666666664</c:v>
                </c:pt>
                <c:pt idx="7">
                  <c:v>18.666666666666664</c:v>
                </c:pt>
                <c:pt idx="8">
                  <c:v>18.666666666666664</c:v>
                </c:pt>
                <c:pt idx="9">
                  <c:v>18.666666666666664</c:v>
                </c:pt>
                <c:pt idx="10">
                  <c:v>18.666666666666664</c:v>
                </c:pt>
                <c:pt idx="11">
                  <c:v>18.666666666666664</c:v>
                </c:pt>
                <c:pt idx="12">
                  <c:v>18.666666666666664</c:v>
                </c:pt>
                <c:pt idx="13">
                  <c:v>18.666666666666664</c:v>
                </c:pt>
                <c:pt idx="14">
                  <c:v>18.666666666666664</c:v>
                </c:pt>
                <c:pt idx="15">
                  <c:v>18.666666666666664</c:v>
                </c:pt>
                <c:pt idx="16">
                  <c:v>18.666666666666664</c:v>
                </c:pt>
                <c:pt idx="17">
                  <c:v>18.666666666666664</c:v>
                </c:pt>
                <c:pt idx="18">
                  <c:v>18.666666666666664</c:v>
                </c:pt>
                <c:pt idx="19">
                  <c:v>18.666666666666664</c:v>
                </c:pt>
                <c:pt idx="20">
                  <c:v>18.666666666666664</c:v>
                </c:pt>
                <c:pt idx="21">
                  <c:v>18.666666666666664</c:v>
                </c:pt>
                <c:pt idx="22">
                  <c:v>18.666666666666664</c:v>
                </c:pt>
                <c:pt idx="23">
                  <c:v>18.666666666666664</c:v>
                </c:pt>
                <c:pt idx="24">
                  <c:v>18.666666666666664</c:v>
                </c:pt>
                <c:pt idx="25">
                  <c:v>18.666666666666664</c:v>
                </c:pt>
                <c:pt idx="26">
                  <c:v>18.666666666666664</c:v>
                </c:pt>
                <c:pt idx="27">
                  <c:v>18.666666666666664</c:v>
                </c:pt>
                <c:pt idx="28">
                  <c:v>18.666666666666664</c:v>
                </c:pt>
                <c:pt idx="29">
                  <c:v>18.666666666666664</c:v>
                </c:pt>
                <c:pt idx="30">
                  <c:v>18.666666666666664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55-4F35-9A91-F1175AFDBCAB}"/>
            </c:ext>
          </c:extLst>
        </c:ser>
        <c:ser>
          <c:idx val="1"/>
          <c:order val="1"/>
          <c:tx>
            <c:strRef>
              <c:f>'Self Evaluation Data'!$G$7</c:f>
              <c:strCache>
                <c:ptCount val="1"/>
                <c:pt idx="0">
                  <c:v>Contingency Level 2</c:v>
                </c:pt>
              </c:strCache>
            </c:strRef>
          </c:tx>
          <c:spPr>
            <a:solidFill>
              <a:schemeClr val="accent4"/>
            </a:solidFill>
          </c:spPr>
          <c:cat>
            <c:numRef>
              <c:f>'Self Evaluation Data'!$A$8:$A$41</c:f>
              <c:numCache>
                <c:formatCode>m/d/yyyy</c:formatCode>
                <c:ptCount val="34"/>
                <c:pt idx="0">
                  <c:v>44159</c:v>
                </c:pt>
                <c:pt idx="1">
                  <c:v>44162</c:v>
                </c:pt>
                <c:pt idx="2">
                  <c:v>44166</c:v>
                </c:pt>
                <c:pt idx="3">
                  <c:v>44173</c:v>
                </c:pt>
                <c:pt idx="4">
                  <c:v>44180</c:v>
                </c:pt>
                <c:pt idx="5">
                  <c:v>44187</c:v>
                </c:pt>
                <c:pt idx="6">
                  <c:v>44201</c:v>
                </c:pt>
                <c:pt idx="7">
                  <c:v>44208</c:v>
                </c:pt>
                <c:pt idx="8">
                  <c:v>44215</c:v>
                </c:pt>
                <c:pt idx="9">
                  <c:v>44222</c:v>
                </c:pt>
                <c:pt idx="10">
                  <c:v>44229</c:v>
                </c:pt>
                <c:pt idx="11">
                  <c:v>44236</c:v>
                </c:pt>
                <c:pt idx="12">
                  <c:v>44243</c:v>
                </c:pt>
                <c:pt idx="13">
                  <c:v>44257</c:v>
                </c:pt>
                <c:pt idx="14">
                  <c:v>44411</c:v>
                </c:pt>
                <c:pt idx="15">
                  <c:v>44425</c:v>
                </c:pt>
                <c:pt idx="16">
                  <c:v>44432</c:v>
                </c:pt>
                <c:pt idx="17">
                  <c:v>44439</c:v>
                </c:pt>
                <c:pt idx="18">
                  <c:v>44446</c:v>
                </c:pt>
                <c:pt idx="19">
                  <c:v>44453</c:v>
                </c:pt>
                <c:pt idx="20">
                  <c:v>44460</c:v>
                </c:pt>
                <c:pt idx="21">
                  <c:v>44467</c:v>
                </c:pt>
                <c:pt idx="22">
                  <c:v>44474</c:v>
                </c:pt>
                <c:pt idx="23">
                  <c:v>44481</c:v>
                </c:pt>
                <c:pt idx="24">
                  <c:v>44488</c:v>
                </c:pt>
                <c:pt idx="25">
                  <c:v>44495</c:v>
                </c:pt>
                <c:pt idx="26">
                  <c:v>44502</c:v>
                </c:pt>
                <c:pt idx="27">
                  <c:v>44509</c:v>
                </c:pt>
                <c:pt idx="28">
                  <c:v>44516</c:v>
                </c:pt>
                <c:pt idx="29">
                  <c:v>44523</c:v>
                </c:pt>
                <c:pt idx="30">
                  <c:v>44530</c:v>
                </c:pt>
              </c:numCache>
            </c:numRef>
          </c:cat>
          <c:val>
            <c:numRef>
              <c:f>'Self Evaluation Data'!$G$8:$G$41</c:f>
              <c:numCache>
                <c:formatCode>0.0</c:formatCode>
                <c:ptCount val="34"/>
                <c:pt idx="0">
                  <c:v>14</c:v>
                </c:pt>
                <c:pt idx="1">
                  <c:v>14</c:v>
                </c:pt>
                <c:pt idx="2">
                  <c:v>14</c:v>
                </c:pt>
                <c:pt idx="3">
                  <c:v>14</c:v>
                </c:pt>
                <c:pt idx="4">
                  <c:v>14</c:v>
                </c:pt>
                <c:pt idx="5">
                  <c:v>14</c:v>
                </c:pt>
                <c:pt idx="6">
                  <c:v>14</c:v>
                </c:pt>
                <c:pt idx="7">
                  <c:v>14</c:v>
                </c:pt>
                <c:pt idx="8">
                  <c:v>14</c:v>
                </c:pt>
                <c:pt idx="9">
                  <c:v>14</c:v>
                </c:pt>
                <c:pt idx="10">
                  <c:v>14</c:v>
                </c:pt>
                <c:pt idx="11">
                  <c:v>14</c:v>
                </c:pt>
                <c:pt idx="12">
                  <c:v>14</c:v>
                </c:pt>
                <c:pt idx="13">
                  <c:v>14</c:v>
                </c:pt>
                <c:pt idx="14">
                  <c:v>14</c:v>
                </c:pt>
                <c:pt idx="15">
                  <c:v>14</c:v>
                </c:pt>
                <c:pt idx="16">
                  <c:v>14</c:v>
                </c:pt>
                <c:pt idx="17">
                  <c:v>14</c:v>
                </c:pt>
                <c:pt idx="18">
                  <c:v>14</c:v>
                </c:pt>
                <c:pt idx="19">
                  <c:v>14</c:v>
                </c:pt>
                <c:pt idx="20">
                  <c:v>14</c:v>
                </c:pt>
                <c:pt idx="21">
                  <c:v>14</c:v>
                </c:pt>
                <c:pt idx="22">
                  <c:v>14</c:v>
                </c:pt>
                <c:pt idx="23">
                  <c:v>14</c:v>
                </c:pt>
                <c:pt idx="24">
                  <c:v>14</c:v>
                </c:pt>
                <c:pt idx="25">
                  <c:v>14</c:v>
                </c:pt>
                <c:pt idx="26">
                  <c:v>14</c:v>
                </c:pt>
                <c:pt idx="27">
                  <c:v>14</c:v>
                </c:pt>
                <c:pt idx="28">
                  <c:v>14</c:v>
                </c:pt>
                <c:pt idx="29">
                  <c:v>14</c:v>
                </c:pt>
                <c:pt idx="3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55-4F35-9A91-F1175AFDBCAB}"/>
            </c:ext>
          </c:extLst>
        </c:ser>
        <c:ser>
          <c:idx val="2"/>
          <c:order val="2"/>
          <c:tx>
            <c:strRef>
              <c:f>'Self Evaluation Data'!$H$7</c:f>
              <c:strCache>
                <c:ptCount val="1"/>
                <c:pt idx="0">
                  <c:v>Crisis Standards of Care 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'Self Evaluation Data'!$A$8:$A$41</c:f>
              <c:numCache>
                <c:formatCode>m/d/yyyy</c:formatCode>
                <c:ptCount val="34"/>
                <c:pt idx="0">
                  <c:v>44159</c:v>
                </c:pt>
                <c:pt idx="1">
                  <c:v>44162</c:v>
                </c:pt>
                <c:pt idx="2">
                  <c:v>44166</c:v>
                </c:pt>
                <c:pt idx="3">
                  <c:v>44173</c:v>
                </c:pt>
                <c:pt idx="4">
                  <c:v>44180</c:v>
                </c:pt>
                <c:pt idx="5">
                  <c:v>44187</c:v>
                </c:pt>
                <c:pt idx="6">
                  <c:v>44201</c:v>
                </c:pt>
                <c:pt idx="7">
                  <c:v>44208</c:v>
                </c:pt>
                <c:pt idx="8">
                  <c:v>44215</c:v>
                </c:pt>
                <c:pt idx="9">
                  <c:v>44222</c:v>
                </c:pt>
                <c:pt idx="10">
                  <c:v>44229</c:v>
                </c:pt>
                <c:pt idx="11">
                  <c:v>44236</c:v>
                </c:pt>
                <c:pt idx="12">
                  <c:v>44243</c:v>
                </c:pt>
                <c:pt idx="13">
                  <c:v>44257</c:v>
                </c:pt>
                <c:pt idx="14">
                  <c:v>44411</c:v>
                </c:pt>
                <c:pt idx="15">
                  <c:v>44425</c:v>
                </c:pt>
                <c:pt idx="16">
                  <c:v>44432</c:v>
                </c:pt>
                <c:pt idx="17">
                  <c:v>44439</c:v>
                </c:pt>
                <c:pt idx="18">
                  <c:v>44446</c:v>
                </c:pt>
                <c:pt idx="19">
                  <c:v>44453</c:v>
                </c:pt>
                <c:pt idx="20">
                  <c:v>44460</c:v>
                </c:pt>
                <c:pt idx="21">
                  <c:v>44467</c:v>
                </c:pt>
                <c:pt idx="22">
                  <c:v>44474</c:v>
                </c:pt>
                <c:pt idx="23">
                  <c:v>44481</c:v>
                </c:pt>
                <c:pt idx="24">
                  <c:v>44488</c:v>
                </c:pt>
                <c:pt idx="25">
                  <c:v>44495</c:v>
                </c:pt>
                <c:pt idx="26">
                  <c:v>44502</c:v>
                </c:pt>
                <c:pt idx="27">
                  <c:v>44509</c:v>
                </c:pt>
                <c:pt idx="28">
                  <c:v>44516</c:v>
                </c:pt>
                <c:pt idx="29">
                  <c:v>44523</c:v>
                </c:pt>
                <c:pt idx="30">
                  <c:v>44530</c:v>
                </c:pt>
              </c:numCache>
            </c:numRef>
          </c:cat>
          <c:val>
            <c:numRef>
              <c:f>'Self Evaluation Data'!$H$8:$H$41</c:f>
              <c:numCache>
                <c:formatCode>0.0</c:formatCode>
                <c:ptCount val="34"/>
                <c:pt idx="0">
                  <c:v>9.3333333333333357</c:v>
                </c:pt>
                <c:pt idx="1">
                  <c:v>9.3333333333333357</c:v>
                </c:pt>
                <c:pt idx="2">
                  <c:v>9.3333333333333357</c:v>
                </c:pt>
                <c:pt idx="3">
                  <c:v>9.3333333333333357</c:v>
                </c:pt>
                <c:pt idx="4">
                  <c:v>9.3333333333333357</c:v>
                </c:pt>
                <c:pt idx="5">
                  <c:v>9.3333333333333357</c:v>
                </c:pt>
                <c:pt idx="6">
                  <c:v>9.3333333333333357</c:v>
                </c:pt>
                <c:pt idx="7">
                  <c:v>9.3333333333333357</c:v>
                </c:pt>
                <c:pt idx="8">
                  <c:v>9.3333333333333357</c:v>
                </c:pt>
                <c:pt idx="9">
                  <c:v>9.3333333333333357</c:v>
                </c:pt>
                <c:pt idx="10">
                  <c:v>9.3333333333333357</c:v>
                </c:pt>
                <c:pt idx="11">
                  <c:v>9.3333333333333357</c:v>
                </c:pt>
                <c:pt idx="12">
                  <c:v>9.3333333333333357</c:v>
                </c:pt>
                <c:pt idx="13">
                  <c:v>9.3333333333333357</c:v>
                </c:pt>
                <c:pt idx="14">
                  <c:v>9.3333333333333357</c:v>
                </c:pt>
                <c:pt idx="15">
                  <c:v>9.3333333333333357</c:v>
                </c:pt>
                <c:pt idx="16">
                  <c:v>9.3333333333333357</c:v>
                </c:pt>
                <c:pt idx="17">
                  <c:v>9.3333333333333357</c:v>
                </c:pt>
                <c:pt idx="18">
                  <c:v>9.3333333333333357</c:v>
                </c:pt>
                <c:pt idx="19">
                  <c:v>9.3333333333333357</c:v>
                </c:pt>
                <c:pt idx="20">
                  <c:v>9.3000000000000007</c:v>
                </c:pt>
                <c:pt idx="21">
                  <c:v>9.3000000000000007</c:v>
                </c:pt>
                <c:pt idx="22">
                  <c:v>9.3000000000000007</c:v>
                </c:pt>
                <c:pt idx="23">
                  <c:v>9.3000000000000007</c:v>
                </c:pt>
                <c:pt idx="24">
                  <c:v>9.3000000000000007</c:v>
                </c:pt>
                <c:pt idx="25">
                  <c:v>9.3000000000000007</c:v>
                </c:pt>
                <c:pt idx="26">
                  <c:v>9.3000000000000007</c:v>
                </c:pt>
                <c:pt idx="27">
                  <c:v>9.3000000000000007</c:v>
                </c:pt>
                <c:pt idx="28">
                  <c:v>9.3000000000000007</c:v>
                </c:pt>
                <c:pt idx="29">
                  <c:v>9.3000000000000007</c:v>
                </c:pt>
                <c:pt idx="30">
                  <c:v>9.3000000000000007</c:v>
                </c:pt>
                <c:pt idx="3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55-4F35-9A91-F1175AFDBCAB}"/>
            </c:ext>
          </c:extLst>
        </c:ser>
        <c:ser>
          <c:idx val="7"/>
          <c:order val="3"/>
          <c:tx>
            <c:strRef>
              <c:f>'Self Evaluation Data'!$E$7</c:f>
              <c:strCache>
                <c:ptCount val="1"/>
                <c:pt idx="0">
                  <c:v>Weighted Score</c:v>
                </c:pt>
              </c:strCache>
            </c:strRef>
          </c:tx>
          <c:spPr>
            <a:ln w="57150">
              <a:solidFill>
                <a:schemeClr val="tx1"/>
              </a:solidFill>
            </a:ln>
          </c:spPr>
          <c:dPt>
            <c:idx val="14"/>
            <c:bubble3D val="0"/>
            <c:spPr>
              <a:ln w="571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2355-4F35-9A91-F1175AFDBCAB}"/>
              </c:ext>
            </c:extLst>
          </c:dPt>
          <c:cat>
            <c:numRef>
              <c:f>'Self Evaluation Data'!$A$8:$A$41</c:f>
              <c:numCache>
                <c:formatCode>m/d/yyyy</c:formatCode>
                <c:ptCount val="34"/>
                <c:pt idx="0">
                  <c:v>44159</c:v>
                </c:pt>
                <c:pt idx="1">
                  <c:v>44162</c:v>
                </c:pt>
                <c:pt idx="2">
                  <c:v>44166</c:v>
                </c:pt>
                <c:pt idx="3">
                  <c:v>44173</c:v>
                </c:pt>
                <c:pt idx="4">
                  <c:v>44180</c:v>
                </c:pt>
                <c:pt idx="5">
                  <c:v>44187</c:v>
                </c:pt>
                <c:pt idx="6">
                  <c:v>44201</c:v>
                </c:pt>
                <c:pt idx="7">
                  <c:v>44208</c:v>
                </c:pt>
                <c:pt idx="8">
                  <c:v>44215</c:v>
                </c:pt>
                <c:pt idx="9">
                  <c:v>44222</c:v>
                </c:pt>
                <c:pt idx="10">
                  <c:v>44229</c:v>
                </c:pt>
                <c:pt idx="11">
                  <c:v>44236</c:v>
                </c:pt>
                <c:pt idx="12">
                  <c:v>44243</c:v>
                </c:pt>
                <c:pt idx="13">
                  <c:v>44257</c:v>
                </c:pt>
                <c:pt idx="14">
                  <c:v>44411</c:v>
                </c:pt>
                <c:pt idx="15">
                  <c:v>44425</c:v>
                </c:pt>
                <c:pt idx="16">
                  <c:v>44432</c:v>
                </c:pt>
                <c:pt idx="17">
                  <c:v>44439</c:v>
                </c:pt>
                <c:pt idx="18">
                  <c:v>44446</c:v>
                </c:pt>
                <c:pt idx="19">
                  <c:v>44453</c:v>
                </c:pt>
                <c:pt idx="20">
                  <c:v>44460</c:v>
                </c:pt>
                <c:pt idx="21">
                  <c:v>44467</c:v>
                </c:pt>
                <c:pt idx="22">
                  <c:v>44474</c:v>
                </c:pt>
                <c:pt idx="23">
                  <c:v>44481</c:v>
                </c:pt>
                <c:pt idx="24">
                  <c:v>44488</c:v>
                </c:pt>
                <c:pt idx="25">
                  <c:v>44495</c:v>
                </c:pt>
                <c:pt idx="26">
                  <c:v>44502</c:v>
                </c:pt>
                <c:pt idx="27">
                  <c:v>44509</c:v>
                </c:pt>
                <c:pt idx="28">
                  <c:v>44516</c:v>
                </c:pt>
                <c:pt idx="29">
                  <c:v>44523</c:v>
                </c:pt>
                <c:pt idx="30">
                  <c:v>44530</c:v>
                </c:pt>
              </c:numCache>
            </c:numRef>
          </c:cat>
          <c:val>
            <c:numRef>
              <c:f>'Self Evaluation Data'!$E$8:$E$41</c:f>
              <c:numCache>
                <c:formatCode>General</c:formatCode>
                <c:ptCount val="34"/>
                <c:pt idx="0">
                  <c:v>30.5</c:v>
                </c:pt>
                <c:pt idx="1">
                  <c:v>33.5</c:v>
                </c:pt>
                <c:pt idx="2" formatCode="0.0">
                  <c:v>35</c:v>
                </c:pt>
                <c:pt idx="3" formatCode="0.0">
                  <c:v>35.5</c:v>
                </c:pt>
                <c:pt idx="4" formatCode="0.0">
                  <c:v>35.5</c:v>
                </c:pt>
                <c:pt idx="5" formatCode="0.0">
                  <c:v>29.5</c:v>
                </c:pt>
                <c:pt idx="6" formatCode="0.0">
                  <c:v>31</c:v>
                </c:pt>
                <c:pt idx="7" formatCode="0.0">
                  <c:v>26</c:v>
                </c:pt>
                <c:pt idx="8" formatCode="0.0">
                  <c:v>28</c:v>
                </c:pt>
                <c:pt idx="9" formatCode="0.0">
                  <c:v>26</c:v>
                </c:pt>
                <c:pt idx="10" formatCode="0.0">
                  <c:v>26</c:v>
                </c:pt>
                <c:pt idx="11" formatCode="0.0">
                  <c:v>18.5</c:v>
                </c:pt>
                <c:pt idx="12" formatCode="0.0">
                  <c:v>18.5</c:v>
                </c:pt>
                <c:pt idx="13" formatCode="0.0">
                  <c:v>18</c:v>
                </c:pt>
                <c:pt idx="14" formatCode="0.0">
                  <c:v>23</c:v>
                </c:pt>
                <c:pt idx="15" formatCode="0.0">
                  <c:v>26</c:v>
                </c:pt>
                <c:pt idx="16" formatCode="0.0">
                  <c:v>32.5</c:v>
                </c:pt>
                <c:pt idx="17" formatCode="0.0">
                  <c:v>33</c:v>
                </c:pt>
                <c:pt idx="18" formatCode="0.0">
                  <c:v>33.5</c:v>
                </c:pt>
                <c:pt idx="19">
                  <c:v>32.5</c:v>
                </c:pt>
                <c:pt idx="20">
                  <c:v>32.5</c:v>
                </c:pt>
                <c:pt idx="21">
                  <c:v>32.5</c:v>
                </c:pt>
                <c:pt idx="22">
                  <c:v>32.5</c:v>
                </c:pt>
                <c:pt idx="23">
                  <c:v>33.5</c:v>
                </c:pt>
                <c:pt idx="24">
                  <c:v>35</c:v>
                </c:pt>
                <c:pt idx="25">
                  <c:v>35</c:v>
                </c:pt>
                <c:pt idx="26">
                  <c:v>36.5</c:v>
                </c:pt>
                <c:pt idx="27">
                  <c:v>36.5</c:v>
                </c:pt>
                <c:pt idx="28">
                  <c:v>37</c:v>
                </c:pt>
                <c:pt idx="29">
                  <c:v>37</c:v>
                </c:pt>
                <c:pt idx="3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55-4F35-9A91-F1175AFDBCAB}"/>
            </c:ext>
          </c:extLst>
        </c:ser>
        <c:ser>
          <c:idx val="4"/>
          <c:order val="5"/>
          <c:tx>
            <c:strRef>
              <c:f>'Self Evaluation Data'!$F$7</c:f>
              <c:strCache>
                <c:ptCount val="1"/>
                <c:pt idx="0">
                  <c:v>Contingency Level 1</c:v>
                </c:pt>
              </c:strCache>
            </c:strRef>
          </c:tx>
          <c:spPr>
            <a:solidFill>
              <a:srgbClr val="FFFF00">
                <a:alpha val="50000"/>
              </a:srgbClr>
            </a:solidFill>
            <a:ln>
              <a:noFill/>
            </a:ln>
            <a:effectLst/>
          </c:spPr>
          <c:cat>
            <c:strRef>
              <c:f>'Self Evaluation Data'!$A$8:$A$43</c:f>
              <c:strCache>
                <c:ptCount val="36"/>
                <c:pt idx="0">
                  <c:v>11/24/2020</c:v>
                </c:pt>
                <c:pt idx="1">
                  <c:v>11/27/2020</c:v>
                </c:pt>
                <c:pt idx="2">
                  <c:v>12/1/2020</c:v>
                </c:pt>
                <c:pt idx="3">
                  <c:v>12/8/2020</c:v>
                </c:pt>
                <c:pt idx="4">
                  <c:v>12/15/2020</c:v>
                </c:pt>
                <c:pt idx="5">
                  <c:v>12/22/2020</c:v>
                </c:pt>
                <c:pt idx="6">
                  <c:v>1/5/2021</c:v>
                </c:pt>
                <c:pt idx="7">
                  <c:v>1/12/2021</c:v>
                </c:pt>
                <c:pt idx="8">
                  <c:v>1/19/2021</c:v>
                </c:pt>
                <c:pt idx="9">
                  <c:v>1/26/2021</c:v>
                </c:pt>
                <c:pt idx="10">
                  <c:v>2/2/2021</c:v>
                </c:pt>
                <c:pt idx="11">
                  <c:v>2/9/2021</c:v>
                </c:pt>
                <c:pt idx="12">
                  <c:v>2/16/2021</c:v>
                </c:pt>
                <c:pt idx="13">
                  <c:v>3/2/2021</c:v>
                </c:pt>
                <c:pt idx="14">
                  <c:v>8/3/2021</c:v>
                </c:pt>
                <c:pt idx="15">
                  <c:v>8/17/2021</c:v>
                </c:pt>
                <c:pt idx="16">
                  <c:v>8/24/2021</c:v>
                </c:pt>
                <c:pt idx="17">
                  <c:v>8/31/2021</c:v>
                </c:pt>
                <c:pt idx="18">
                  <c:v>9/7/2021</c:v>
                </c:pt>
                <c:pt idx="19">
                  <c:v>9/14/2021</c:v>
                </c:pt>
                <c:pt idx="20">
                  <c:v>9/21/2021</c:v>
                </c:pt>
                <c:pt idx="21">
                  <c:v>9/28/2021</c:v>
                </c:pt>
                <c:pt idx="22">
                  <c:v>10/5/2021</c:v>
                </c:pt>
                <c:pt idx="23">
                  <c:v>10/12/2021</c:v>
                </c:pt>
                <c:pt idx="24">
                  <c:v>10/19/2021</c:v>
                </c:pt>
                <c:pt idx="25">
                  <c:v>10/26/2021</c:v>
                </c:pt>
                <c:pt idx="26">
                  <c:v>11/2/2021</c:v>
                </c:pt>
                <c:pt idx="27">
                  <c:v>11/9/2021</c:v>
                </c:pt>
                <c:pt idx="28">
                  <c:v>11/16/2021</c:v>
                </c:pt>
                <c:pt idx="29">
                  <c:v>11/23/2021</c:v>
                </c:pt>
                <c:pt idx="30">
                  <c:v>11/30/2021</c:v>
                </c:pt>
                <c:pt idx="34">
                  <c:v>Delays</c:v>
                </c:pt>
                <c:pt idx="35">
                  <c:v>Transfers</c:v>
                </c:pt>
              </c:strCache>
            </c:strRef>
          </c:cat>
          <c:val>
            <c:numRef>
              <c:f>'Self Evaluation Data'!$F$8:$F$43</c:f>
              <c:numCache>
                <c:formatCode>0.0</c:formatCode>
                <c:ptCount val="36"/>
                <c:pt idx="0">
                  <c:v>18.666666666666664</c:v>
                </c:pt>
                <c:pt idx="1">
                  <c:v>18.666666666666664</c:v>
                </c:pt>
                <c:pt idx="2">
                  <c:v>18.666666666666664</c:v>
                </c:pt>
                <c:pt idx="3">
                  <c:v>18.666666666666664</c:v>
                </c:pt>
                <c:pt idx="4">
                  <c:v>18.666666666666664</c:v>
                </c:pt>
                <c:pt idx="5">
                  <c:v>18.666666666666664</c:v>
                </c:pt>
                <c:pt idx="6">
                  <c:v>18.666666666666664</c:v>
                </c:pt>
                <c:pt idx="7">
                  <c:v>18.666666666666664</c:v>
                </c:pt>
                <c:pt idx="8">
                  <c:v>18.666666666666664</c:v>
                </c:pt>
                <c:pt idx="9">
                  <c:v>18.666666666666664</c:v>
                </c:pt>
                <c:pt idx="10">
                  <c:v>18.666666666666664</c:v>
                </c:pt>
                <c:pt idx="11">
                  <c:v>18.666666666666664</c:v>
                </c:pt>
                <c:pt idx="12">
                  <c:v>18.666666666666664</c:v>
                </c:pt>
                <c:pt idx="13">
                  <c:v>18.666666666666664</c:v>
                </c:pt>
                <c:pt idx="14">
                  <c:v>18.666666666666664</c:v>
                </c:pt>
                <c:pt idx="15">
                  <c:v>18.666666666666664</c:v>
                </c:pt>
                <c:pt idx="16">
                  <c:v>18.666666666666664</c:v>
                </c:pt>
                <c:pt idx="17">
                  <c:v>18.666666666666664</c:v>
                </c:pt>
                <c:pt idx="18">
                  <c:v>18.666666666666664</c:v>
                </c:pt>
                <c:pt idx="19">
                  <c:v>18.666666666666664</c:v>
                </c:pt>
                <c:pt idx="20">
                  <c:v>18.666666666666664</c:v>
                </c:pt>
                <c:pt idx="21">
                  <c:v>18.666666666666664</c:v>
                </c:pt>
                <c:pt idx="22">
                  <c:v>18.666666666666664</c:v>
                </c:pt>
                <c:pt idx="23">
                  <c:v>18.666666666666664</c:v>
                </c:pt>
                <c:pt idx="24">
                  <c:v>18.666666666666664</c:v>
                </c:pt>
                <c:pt idx="25">
                  <c:v>18.666666666666664</c:v>
                </c:pt>
                <c:pt idx="26">
                  <c:v>18.666666666666664</c:v>
                </c:pt>
                <c:pt idx="27">
                  <c:v>18.666666666666664</c:v>
                </c:pt>
                <c:pt idx="28">
                  <c:v>18.666666666666664</c:v>
                </c:pt>
                <c:pt idx="29">
                  <c:v>18.666666666666664</c:v>
                </c:pt>
                <c:pt idx="30">
                  <c:v>18.666666666666664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55-4F35-9A91-F1175AFDBCAB}"/>
            </c:ext>
          </c:extLst>
        </c:ser>
        <c:ser>
          <c:idx val="5"/>
          <c:order val="6"/>
          <c:tx>
            <c:strRef>
              <c:f>'Self Evaluation Data'!$G$7</c:f>
              <c:strCache>
                <c:ptCount val="1"/>
                <c:pt idx="0">
                  <c:v>Contingency Level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'Self Evaluation Data'!$A$8:$A$43</c:f>
              <c:strCache>
                <c:ptCount val="36"/>
                <c:pt idx="0">
                  <c:v>11/24/2020</c:v>
                </c:pt>
                <c:pt idx="1">
                  <c:v>11/27/2020</c:v>
                </c:pt>
                <c:pt idx="2">
                  <c:v>12/1/2020</c:v>
                </c:pt>
                <c:pt idx="3">
                  <c:v>12/8/2020</c:v>
                </c:pt>
                <c:pt idx="4">
                  <c:v>12/15/2020</c:v>
                </c:pt>
                <c:pt idx="5">
                  <c:v>12/22/2020</c:v>
                </c:pt>
                <c:pt idx="6">
                  <c:v>1/5/2021</c:v>
                </c:pt>
                <c:pt idx="7">
                  <c:v>1/12/2021</c:v>
                </c:pt>
                <c:pt idx="8">
                  <c:v>1/19/2021</c:v>
                </c:pt>
                <c:pt idx="9">
                  <c:v>1/26/2021</c:v>
                </c:pt>
                <c:pt idx="10">
                  <c:v>2/2/2021</c:v>
                </c:pt>
                <c:pt idx="11">
                  <c:v>2/9/2021</c:v>
                </c:pt>
                <c:pt idx="12">
                  <c:v>2/16/2021</c:v>
                </c:pt>
                <c:pt idx="13">
                  <c:v>3/2/2021</c:v>
                </c:pt>
                <c:pt idx="14">
                  <c:v>8/3/2021</c:v>
                </c:pt>
                <c:pt idx="15">
                  <c:v>8/17/2021</c:v>
                </c:pt>
                <c:pt idx="16">
                  <c:v>8/24/2021</c:v>
                </c:pt>
                <c:pt idx="17">
                  <c:v>8/31/2021</c:v>
                </c:pt>
                <c:pt idx="18">
                  <c:v>9/7/2021</c:v>
                </c:pt>
                <c:pt idx="19">
                  <c:v>9/14/2021</c:v>
                </c:pt>
                <c:pt idx="20">
                  <c:v>9/21/2021</c:v>
                </c:pt>
                <c:pt idx="21">
                  <c:v>9/28/2021</c:v>
                </c:pt>
                <c:pt idx="22">
                  <c:v>10/5/2021</c:v>
                </c:pt>
                <c:pt idx="23">
                  <c:v>10/12/2021</c:v>
                </c:pt>
                <c:pt idx="24">
                  <c:v>10/19/2021</c:v>
                </c:pt>
                <c:pt idx="25">
                  <c:v>10/26/2021</c:v>
                </c:pt>
                <c:pt idx="26">
                  <c:v>11/2/2021</c:v>
                </c:pt>
                <c:pt idx="27">
                  <c:v>11/9/2021</c:v>
                </c:pt>
                <c:pt idx="28">
                  <c:v>11/16/2021</c:v>
                </c:pt>
                <c:pt idx="29">
                  <c:v>11/23/2021</c:v>
                </c:pt>
                <c:pt idx="30">
                  <c:v>11/30/2021</c:v>
                </c:pt>
                <c:pt idx="34">
                  <c:v>Delays</c:v>
                </c:pt>
                <c:pt idx="35">
                  <c:v>Transfers</c:v>
                </c:pt>
              </c:strCache>
            </c:strRef>
          </c:cat>
          <c:val>
            <c:numRef>
              <c:f>'Self Evaluation Data'!$G$8:$G$43</c:f>
              <c:numCache>
                <c:formatCode>0.0</c:formatCode>
                <c:ptCount val="36"/>
                <c:pt idx="0">
                  <c:v>14</c:v>
                </c:pt>
                <c:pt idx="1">
                  <c:v>14</c:v>
                </c:pt>
                <c:pt idx="2">
                  <c:v>14</c:v>
                </c:pt>
                <c:pt idx="3">
                  <c:v>14</c:v>
                </c:pt>
                <c:pt idx="4">
                  <c:v>14</c:v>
                </c:pt>
                <c:pt idx="5">
                  <c:v>14</c:v>
                </c:pt>
                <c:pt idx="6">
                  <c:v>14</c:v>
                </c:pt>
                <c:pt idx="7">
                  <c:v>14</c:v>
                </c:pt>
                <c:pt idx="8">
                  <c:v>14</c:v>
                </c:pt>
                <c:pt idx="9">
                  <c:v>14</c:v>
                </c:pt>
                <c:pt idx="10">
                  <c:v>14</c:v>
                </c:pt>
                <c:pt idx="11">
                  <c:v>14</c:v>
                </c:pt>
                <c:pt idx="12">
                  <c:v>14</c:v>
                </c:pt>
                <c:pt idx="13">
                  <c:v>14</c:v>
                </c:pt>
                <c:pt idx="14">
                  <c:v>14</c:v>
                </c:pt>
                <c:pt idx="15">
                  <c:v>14</c:v>
                </c:pt>
                <c:pt idx="16">
                  <c:v>14</c:v>
                </c:pt>
                <c:pt idx="17">
                  <c:v>14</c:v>
                </c:pt>
                <c:pt idx="18">
                  <c:v>14</c:v>
                </c:pt>
                <c:pt idx="19">
                  <c:v>14</c:v>
                </c:pt>
                <c:pt idx="20">
                  <c:v>14</c:v>
                </c:pt>
                <c:pt idx="21">
                  <c:v>14</c:v>
                </c:pt>
                <c:pt idx="22">
                  <c:v>14</c:v>
                </c:pt>
                <c:pt idx="23">
                  <c:v>14</c:v>
                </c:pt>
                <c:pt idx="24">
                  <c:v>14</c:v>
                </c:pt>
                <c:pt idx="25">
                  <c:v>14</c:v>
                </c:pt>
                <c:pt idx="26">
                  <c:v>14</c:v>
                </c:pt>
                <c:pt idx="27">
                  <c:v>14</c:v>
                </c:pt>
                <c:pt idx="28">
                  <c:v>14</c:v>
                </c:pt>
                <c:pt idx="29">
                  <c:v>14</c:v>
                </c:pt>
                <c:pt idx="3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55-4F35-9A91-F1175AFDBCAB}"/>
            </c:ext>
          </c:extLst>
        </c:ser>
        <c:ser>
          <c:idx val="6"/>
          <c:order val="7"/>
          <c:tx>
            <c:strRef>
              <c:f>'Self Evaluation Data'!$H$7</c:f>
              <c:strCache>
                <c:ptCount val="1"/>
                <c:pt idx="0">
                  <c:v>Crisis Standards of Care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strRef>
              <c:f>'Self Evaluation Data'!$A$8:$A$43</c:f>
              <c:strCache>
                <c:ptCount val="36"/>
                <c:pt idx="0">
                  <c:v>11/24/2020</c:v>
                </c:pt>
                <c:pt idx="1">
                  <c:v>11/27/2020</c:v>
                </c:pt>
                <c:pt idx="2">
                  <c:v>12/1/2020</c:v>
                </c:pt>
                <c:pt idx="3">
                  <c:v>12/8/2020</c:v>
                </c:pt>
                <c:pt idx="4">
                  <c:v>12/15/2020</c:v>
                </c:pt>
                <c:pt idx="5">
                  <c:v>12/22/2020</c:v>
                </c:pt>
                <c:pt idx="6">
                  <c:v>1/5/2021</c:v>
                </c:pt>
                <c:pt idx="7">
                  <c:v>1/12/2021</c:v>
                </c:pt>
                <c:pt idx="8">
                  <c:v>1/19/2021</c:v>
                </c:pt>
                <c:pt idx="9">
                  <c:v>1/26/2021</c:v>
                </c:pt>
                <c:pt idx="10">
                  <c:v>2/2/2021</c:v>
                </c:pt>
                <c:pt idx="11">
                  <c:v>2/9/2021</c:v>
                </c:pt>
                <c:pt idx="12">
                  <c:v>2/16/2021</c:v>
                </c:pt>
                <c:pt idx="13">
                  <c:v>3/2/2021</c:v>
                </c:pt>
                <c:pt idx="14">
                  <c:v>8/3/2021</c:v>
                </c:pt>
                <c:pt idx="15">
                  <c:v>8/17/2021</c:v>
                </c:pt>
                <c:pt idx="16">
                  <c:v>8/24/2021</c:v>
                </c:pt>
                <c:pt idx="17">
                  <c:v>8/31/2021</c:v>
                </c:pt>
                <c:pt idx="18">
                  <c:v>9/7/2021</c:v>
                </c:pt>
                <c:pt idx="19">
                  <c:v>9/14/2021</c:v>
                </c:pt>
                <c:pt idx="20">
                  <c:v>9/21/2021</c:v>
                </c:pt>
                <c:pt idx="21">
                  <c:v>9/28/2021</c:v>
                </c:pt>
                <c:pt idx="22">
                  <c:v>10/5/2021</c:v>
                </c:pt>
                <c:pt idx="23">
                  <c:v>10/12/2021</c:v>
                </c:pt>
                <c:pt idx="24">
                  <c:v>10/19/2021</c:v>
                </c:pt>
                <c:pt idx="25">
                  <c:v>10/26/2021</c:v>
                </c:pt>
                <c:pt idx="26">
                  <c:v>11/2/2021</c:v>
                </c:pt>
                <c:pt idx="27">
                  <c:v>11/9/2021</c:v>
                </c:pt>
                <c:pt idx="28">
                  <c:v>11/16/2021</c:v>
                </c:pt>
                <c:pt idx="29">
                  <c:v>11/23/2021</c:v>
                </c:pt>
                <c:pt idx="30">
                  <c:v>11/30/2021</c:v>
                </c:pt>
                <c:pt idx="34">
                  <c:v>Delays</c:v>
                </c:pt>
                <c:pt idx="35">
                  <c:v>Transfers</c:v>
                </c:pt>
              </c:strCache>
            </c:strRef>
          </c:cat>
          <c:val>
            <c:numRef>
              <c:f>'Self Evaluation Data'!$H$8:$H$43</c:f>
              <c:numCache>
                <c:formatCode>0.0</c:formatCode>
                <c:ptCount val="36"/>
                <c:pt idx="0">
                  <c:v>9.3333333333333357</c:v>
                </c:pt>
                <c:pt idx="1">
                  <c:v>9.3333333333333357</c:v>
                </c:pt>
                <c:pt idx="2">
                  <c:v>9.3333333333333357</c:v>
                </c:pt>
                <c:pt idx="3">
                  <c:v>9.3333333333333357</c:v>
                </c:pt>
                <c:pt idx="4">
                  <c:v>9.3333333333333357</c:v>
                </c:pt>
                <c:pt idx="5">
                  <c:v>9.3333333333333357</c:v>
                </c:pt>
                <c:pt idx="6">
                  <c:v>9.3333333333333357</c:v>
                </c:pt>
                <c:pt idx="7">
                  <c:v>9.3333333333333357</c:v>
                </c:pt>
                <c:pt idx="8">
                  <c:v>9.3333333333333357</c:v>
                </c:pt>
                <c:pt idx="9">
                  <c:v>9.3333333333333357</c:v>
                </c:pt>
                <c:pt idx="10">
                  <c:v>9.3333333333333357</c:v>
                </c:pt>
                <c:pt idx="11">
                  <c:v>9.3333333333333357</c:v>
                </c:pt>
                <c:pt idx="12">
                  <c:v>9.3333333333333357</c:v>
                </c:pt>
                <c:pt idx="13">
                  <c:v>9.3333333333333357</c:v>
                </c:pt>
                <c:pt idx="14">
                  <c:v>9.3333333333333357</c:v>
                </c:pt>
                <c:pt idx="15">
                  <c:v>9.3333333333333357</c:v>
                </c:pt>
                <c:pt idx="16">
                  <c:v>9.3333333333333357</c:v>
                </c:pt>
                <c:pt idx="17">
                  <c:v>9.3333333333333357</c:v>
                </c:pt>
                <c:pt idx="18">
                  <c:v>9.3333333333333357</c:v>
                </c:pt>
                <c:pt idx="19">
                  <c:v>9.3333333333333357</c:v>
                </c:pt>
                <c:pt idx="20">
                  <c:v>9.3000000000000007</c:v>
                </c:pt>
                <c:pt idx="21">
                  <c:v>9.3000000000000007</c:v>
                </c:pt>
                <c:pt idx="22">
                  <c:v>9.3000000000000007</c:v>
                </c:pt>
                <c:pt idx="23">
                  <c:v>9.3000000000000007</c:v>
                </c:pt>
                <c:pt idx="24">
                  <c:v>9.3000000000000007</c:v>
                </c:pt>
                <c:pt idx="25">
                  <c:v>9.3000000000000007</c:v>
                </c:pt>
                <c:pt idx="26">
                  <c:v>9.3000000000000007</c:v>
                </c:pt>
                <c:pt idx="27">
                  <c:v>9.3000000000000007</c:v>
                </c:pt>
                <c:pt idx="28">
                  <c:v>9.3000000000000007</c:v>
                </c:pt>
                <c:pt idx="29">
                  <c:v>9.3000000000000007</c:v>
                </c:pt>
                <c:pt idx="30">
                  <c:v>9.3000000000000007</c:v>
                </c:pt>
                <c:pt idx="3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355-4F35-9A91-F1175AFDB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4216592"/>
        <c:axId val="633394256"/>
      </c:areaChart>
      <c:lineChart>
        <c:grouping val="standard"/>
        <c:varyColors val="0"/>
        <c:ser>
          <c:idx val="3"/>
          <c:order val="4"/>
          <c:tx>
            <c:strRef>
              <c:f>'Self Evaluation Data'!$E$7</c:f>
              <c:strCache>
                <c:ptCount val="1"/>
                <c:pt idx="0">
                  <c:v>Weighted Score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Pt>
            <c:idx val="14"/>
            <c:marker>
              <c:symbol val="square"/>
              <c:size val="11"/>
              <c:spPr>
                <a:solidFill>
                  <a:schemeClr val="tx1"/>
                </a:solidFill>
                <a:ln w="9525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571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2355-4F35-9A91-F1175AFDBCAB}"/>
              </c:ext>
            </c:extLst>
          </c:dPt>
          <c:cat>
            <c:strRef>
              <c:f>'Self Evaluation Data'!$A$8:$A$43</c:f>
              <c:strCache>
                <c:ptCount val="36"/>
                <c:pt idx="0">
                  <c:v>11/24/2020</c:v>
                </c:pt>
                <c:pt idx="1">
                  <c:v>11/27/2020</c:v>
                </c:pt>
                <c:pt idx="2">
                  <c:v>12/1/2020</c:v>
                </c:pt>
                <c:pt idx="3">
                  <c:v>12/8/2020</c:v>
                </c:pt>
                <c:pt idx="4">
                  <c:v>12/15/2020</c:v>
                </c:pt>
                <c:pt idx="5">
                  <c:v>12/22/2020</c:v>
                </c:pt>
                <c:pt idx="6">
                  <c:v>1/5/2021</c:v>
                </c:pt>
                <c:pt idx="7">
                  <c:v>1/12/2021</c:v>
                </c:pt>
                <c:pt idx="8">
                  <c:v>1/19/2021</c:v>
                </c:pt>
                <c:pt idx="9">
                  <c:v>1/26/2021</c:v>
                </c:pt>
                <c:pt idx="10">
                  <c:v>2/2/2021</c:v>
                </c:pt>
                <c:pt idx="11">
                  <c:v>2/9/2021</c:v>
                </c:pt>
                <c:pt idx="12">
                  <c:v>2/16/2021</c:v>
                </c:pt>
                <c:pt idx="13">
                  <c:v>3/2/2021</c:v>
                </c:pt>
                <c:pt idx="14">
                  <c:v>8/3/2021</c:v>
                </c:pt>
                <c:pt idx="15">
                  <c:v>8/17/2021</c:v>
                </c:pt>
                <c:pt idx="16">
                  <c:v>8/24/2021</c:v>
                </c:pt>
                <c:pt idx="17">
                  <c:v>8/31/2021</c:v>
                </c:pt>
                <c:pt idx="18">
                  <c:v>9/7/2021</c:v>
                </c:pt>
                <c:pt idx="19">
                  <c:v>9/14/2021</c:v>
                </c:pt>
                <c:pt idx="20">
                  <c:v>9/21/2021</c:v>
                </c:pt>
                <c:pt idx="21">
                  <c:v>9/28/2021</c:v>
                </c:pt>
                <c:pt idx="22">
                  <c:v>10/5/2021</c:v>
                </c:pt>
                <c:pt idx="23">
                  <c:v>10/12/2021</c:v>
                </c:pt>
                <c:pt idx="24">
                  <c:v>10/19/2021</c:v>
                </c:pt>
                <c:pt idx="25">
                  <c:v>10/26/2021</c:v>
                </c:pt>
                <c:pt idx="26">
                  <c:v>11/2/2021</c:v>
                </c:pt>
                <c:pt idx="27">
                  <c:v>11/9/2021</c:v>
                </c:pt>
                <c:pt idx="28">
                  <c:v>11/16/2021</c:v>
                </c:pt>
                <c:pt idx="29">
                  <c:v>11/23/2021</c:v>
                </c:pt>
                <c:pt idx="30">
                  <c:v>11/30/2021</c:v>
                </c:pt>
                <c:pt idx="34">
                  <c:v>Delays</c:v>
                </c:pt>
                <c:pt idx="35">
                  <c:v>Transfers</c:v>
                </c:pt>
              </c:strCache>
            </c:strRef>
          </c:cat>
          <c:val>
            <c:numRef>
              <c:f>'Self Evaluation Data'!$E$8:$E$43</c:f>
              <c:numCache>
                <c:formatCode>General</c:formatCode>
                <c:ptCount val="36"/>
                <c:pt idx="0">
                  <c:v>30.5</c:v>
                </c:pt>
                <c:pt idx="1">
                  <c:v>33.5</c:v>
                </c:pt>
                <c:pt idx="2" formatCode="0.0">
                  <c:v>35</c:v>
                </c:pt>
                <c:pt idx="3" formatCode="0.0">
                  <c:v>35.5</c:v>
                </c:pt>
                <c:pt idx="4" formatCode="0.0">
                  <c:v>35.5</c:v>
                </c:pt>
                <c:pt idx="5" formatCode="0.0">
                  <c:v>29.5</c:v>
                </c:pt>
                <c:pt idx="6" formatCode="0.0">
                  <c:v>31</c:v>
                </c:pt>
                <c:pt idx="7" formatCode="0.0">
                  <c:v>26</c:v>
                </c:pt>
                <c:pt idx="8" formatCode="0.0">
                  <c:v>28</c:v>
                </c:pt>
                <c:pt idx="9" formatCode="0.0">
                  <c:v>26</c:v>
                </c:pt>
                <c:pt idx="10" formatCode="0.0">
                  <c:v>26</c:v>
                </c:pt>
                <c:pt idx="11" formatCode="0.0">
                  <c:v>18.5</c:v>
                </c:pt>
                <c:pt idx="12" formatCode="0.0">
                  <c:v>18.5</c:v>
                </c:pt>
                <c:pt idx="13" formatCode="0.0">
                  <c:v>18</c:v>
                </c:pt>
                <c:pt idx="14" formatCode="0.0">
                  <c:v>23</c:v>
                </c:pt>
                <c:pt idx="15" formatCode="0.0">
                  <c:v>26</c:v>
                </c:pt>
                <c:pt idx="16" formatCode="0.0">
                  <c:v>32.5</c:v>
                </c:pt>
                <c:pt idx="17" formatCode="0.0">
                  <c:v>33</c:v>
                </c:pt>
                <c:pt idx="18" formatCode="0.0">
                  <c:v>33.5</c:v>
                </c:pt>
                <c:pt idx="19">
                  <c:v>32.5</c:v>
                </c:pt>
                <c:pt idx="20">
                  <c:v>32.5</c:v>
                </c:pt>
                <c:pt idx="21">
                  <c:v>32.5</c:v>
                </c:pt>
                <c:pt idx="22">
                  <c:v>32.5</c:v>
                </c:pt>
                <c:pt idx="23">
                  <c:v>33.5</c:v>
                </c:pt>
                <c:pt idx="24">
                  <c:v>35</c:v>
                </c:pt>
                <c:pt idx="25">
                  <c:v>35</c:v>
                </c:pt>
                <c:pt idx="26">
                  <c:v>36.5</c:v>
                </c:pt>
                <c:pt idx="27">
                  <c:v>36.5</c:v>
                </c:pt>
                <c:pt idx="28">
                  <c:v>37</c:v>
                </c:pt>
                <c:pt idx="29">
                  <c:v>37</c:v>
                </c:pt>
                <c:pt idx="30">
                  <c:v>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355-4F35-9A91-F1175AFDB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4216592"/>
        <c:axId val="633394256"/>
      </c:lineChart>
      <c:dateAx>
        <c:axId val="63421659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633394256"/>
        <c:crosses val="autoZero"/>
        <c:auto val="1"/>
        <c:lblOffset val="100"/>
        <c:baseTimeUnit val="days"/>
      </c:dateAx>
      <c:valAx>
        <c:axId val="633394256"/>
        <c:scaling>
          <c:orientation val="minMax"/>
          <c:max val="42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/>
                    </a:solidFill>
                    <a:latin typeface="Franklin Gothic Book" panose="020B0503020102020204" pitchFamily="34" charset="0"/>
                  </a:rPr>
                  <a:t>Weighted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634216592"/>
        <c:crosses val="autoZero"/>
        <c:crossBetween val="between"/>
      </c:valAx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1.7777893453792003E-2"/>
          <c:y val="0.89418098754874076"/>
          <c:w val="0.9585938730817104"/>
          <c:h val="9.37063359471493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/>
              <a:t>mAbs</a:t>
            </a:r>
            <a:r>
              <a:rPr lang="en-US" sz="2000" baseline="0" dirty="0"/>
              <a:t> Usage by Week in New Mexico</a:t>
            </a:r>
            <a:endParaRPr lang="en-US" sz="2000" dirty="0"/>
          </a:p>
        </c:rich>
      </c:tx>
      <c:layout>
        <c:manualLayout>
          <c:xMode val="edge"/>
          <c:yMode val="edge"/>
          <c:x val="0.36388770956425059"/>
          <c:y val="2.35483741318072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625898890933667E-2"/>
          <c:y val="0.11244755239058454"/>
          <c:w val="0.90187534292556393"/>
          <c:h val="0.605520171305468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BAM/ETE USAGE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9/8/2021</c:v>
                </c:pt>
                <c:pt idx="1">
                  <c:v>9/15/2021</c:v>
                </c:pt>
                <c:pt idx="2">
                  <c:v>9/22/2021</c:v>
                </c:pt>
                <c:pt idx="3">
                  <c:v>9/29/2021</c:v>
                </c:pt>
                <c:pt idx="4">
                  <c:v>10/6/2021</c:v>
                </c:pt>
                <c:pt idx="5">
                  <c:v>10/13/2021</c:v>
                </c:pt>
                <c:pt idx="6">
                  <c:v>10/20/2021</c:v>
                </c:pt>
                <c:pt idx="7">
                  <c:v>10/27/2021</c:v>
                </c:pt>
                <c:pt idx="8">
                  <c:v>11/3/2021</c:v>
                </c:pt>
                <c:pt idx="9">
                  <c:v>11/10/2021</c:v>
                </c:pt>
                <c:pt idx="10">
                  <c:v>11/17/2021</c:v>
                </c:pt>
                <c:pt idx="11">
                  <c:v>11/24/2021</c:v>
                </c:pt>
                <c:pt idx="12">
                  <c:v>12/1/2021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17</c:v>
                </c:pt>
                <c:pt idx="1">
                  <c:v>13</c:v>
                </c:pt>
                <c:pt idx="2">
                  <c:v>40</c:v>
                </c:pt>
                <c:pt idx="3">
                  <c:v>45</c:v>
                </c:pt>
                <c:pt idx="4">
                  <c:v>53</c:v>
                </c:pt>
                <c:pt idx="5">
                  <c:v>109</c:v>
                </c:pt>
                <c:pt idx="6">
                  <c:v>233</c:v>
                </c:pt>
                <c:pt idx="7">
                  <c:v>315</c:v>
                </c:pt>
                <c:pt idx="8">
                  <c:v>226</c:v>
                </c:pt>
                <c:pt idx="9">
                  <c:v>359</c:v>
                </c:pt>
                <c:pt idx="10">
                  <c:v>351</c:v>
                </c:pt>
                <c:pt idx="11">
                  <c:v>318</c:v>
                </c:pt>
                <c:pt idx="12">
                  <c:v>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65-4E6D-9C92-C7E6BEB9DD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REGENERON USAGE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9/8/2021</c:v>
                </c:pt>
                <c:pt idx="1">
                  <c:v>9/15/2021</c:v>
                </c:pt>
                <c:pt idx="2">
                  <c:v>9/22/2021</c:v>
                </c:pt>
                <c:pt idx="3">
                  <c:v>9/29/2021</c:v>
                </c:pt>
                <c:pt idx="4">
                  <c:v>10/6/2021</c:v>
                </c:pt>
                <c:pt idx="5">
                  <c:v>10/13/2021</c:v>
                </c:pt>
                <c:pt idx="6">
                  <c:v>10/20/2021</c:v>
                </c:pt>
                <c:pt idx="7">
                  <c:v>10/27/2021</c:v>
                </c:pt>
                <c:pt idx="8">
                  <c:v>11/3/2021</c:v>
                </c:pt>
                <c:pt idx="9">
                  <c:v>11/10/2021</c:v>
                </c:pt>
                <c:pt idx="10">
                  <c:v>11/17/2021</c:v>
                </c:pt>
                <c:pt idx="11">
                  <c:v>11/24/2021</c:v>
                </c:pt>
                <c:pt idx="12">
                  <c:v>12/1/2021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451</c:v>
                </c:pt>
                <c:pt idx="1">
                  <c:v>509</c:v>
                </c:pt>
                <c:pt idx="2">
                  <c:v>472</c:v>
                </c:pt>
                <c:pt idx="3">
                  <c:v>509</c:v>
                </c:pt>
                <c:pt idx="4">
                  <c:v>614</c:v>
                </c:pt>
                <c:pt idx="5">
                  <c:v>505</c:v>
                </c:pt>
                <c:pt idx="6">
                  <c:v>548</c:v>
                </c:pt>
                <c:pt idx="7">
                  <c:v>566</c:v>
                </c:pt>
                <c:pt idx="8">
                  <c:v>764</c:v>
                </c:pt>
                <c:pt idx="9">
                  <c:v>748</c:v>
                </c:pt>
                <c:pt idx="10">
                  <c:v>731</c:v>
                </c:pt>
                <c:pt idx="11">
                  <c:v>801</c:v>
                </c:pt>
                <c:pt idx="12">
                  <c:v>670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65-4E6D-9C92-C7E6BEB9DD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SOTROVIMAB USAGE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165-4E6D-9C92-C7E6BEB9DD9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65-4E6D-9C92-C7E6BEB9DD9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65-4E6D-9C92-C7E6BEB9DD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65-4E6D-9C92-C7E6BEB9DD9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65-4E6D-9C92-C7E6BEB9DD9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165-4E6D-9C92-C7E6BEB9DD9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65-4E6D-9C92-C7E6BEB9DD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9/8/2021</c:v>
                </c:pt>
                <c:pt idx="1">
                  <c:v>9/15/2021</c:v>
                </c:pt>
                <c:pt idx="2">
                  <c:v>9/22/2021</c:v>
                </c:pt>
                <c:pt idx="3">
                  <c:v>9/29/2021</c:v>
                </c:pt>
                <c:pt idx="4">
                  <c:v>10/6/2021</c:v>
                </c:pt>
                <c:pt idx="5">
                  <c:v>10/13/2021</c:v>
                </c:pt>
                <c:pt idx="6">
                  <c:v>10/20/2021</c:v>
                </c:pt>
                <c:pt idx="7">
                  <c:v>10/27/2021</c:v>
                </c:pt>
                <c:pt idx="8">
                  <c:v>11/3/2021</c:v>
                </c:pt>
                <c:pt idx="9">
                  <c:v>11/10/2021</c:v>
                </c:pt>
                <c:pt idx="10">
                  <c:v>11/17/2021</c:v>
                </c:pt>
                <c:pt idx="11">
                  <c:v>11/24/2021</c:v>
                </c:pt>
                <c:pt idx="12">
                  <c:v>12/1/2021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82</c:v>
                </c:pt>
                <c:pt idx="8">
                  <c:v>58</c:v>
                </c:pt>
                <c:pt idx="9">
                  <c:v>171</c:v>
                </c:pt>
                <c:pt idx="10">
                  <c:v>177</c:v>
                </c:pt>
                <c:pt idx="11">
                  <c:v>173</c:v>
                </c:pt>
                <c:pt idx="12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65-4E6D-9C92-C7E6BEB9DD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46079680"/>
        <c:axId val="846072792"/>
      </c:barChart>
      <c:catAx>
        <c:axId val="84607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072792"/>
        <c:crossesAt val="0"/>
        <c:auto val="1"/>
        <c:lblAlgn val="ctr"/>
        <c:lblOffset val="100"/>
        <c:noMultiLvlLbl val="1"/>
      </c:catAx>
      <c:valAx>
        <c:axId val="846072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Quantity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607968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effectLst/>
              </a:rPr>
              <a:t>Number of Ivermectin Exposures Reported to NM Poison Control Center, </a:t>
            </a:r>
            <a:endParaRPr lang="en-US" sz="1600" b="1" dirty="0">
              <a:effectLst/>
            </a:endParaRPr>
          </a:p>
          <a:p>
            <a:pPr>
              <a:defRPr sz="1600" b="1"/>
            </a:pPr>
            <a:r>
              <a:rPr lang="en-US" sz="1600" b="1" i="0" baseline="0" dirty="0">
                <a:effectLst/>
              </a:rPr>
              <a:t>by Age Range, Jan.-Nov. 2021</a:t>
            </a:r>
            <a:endParaRPr lang="en-US" sz="16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42882507333641"/>
          <c:y val="0.23772343127562143"/>
          <c:w val="0.81761039061293805"/>
          <c:h val="0.59192620752513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Sheet3!$G$3</c:f>
              <c:strCache>
                <c:ptCount val="1"/>
                <c:pt idx="0">
                  <c:v># of Exposures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Sheet3!$F$4:$F$12</c:f>
              <c:strCache>
                <c:ptCount val="9"/>
                <c:pt idx="0">
                  <c:v>Unknown</c:v>
                </c:pt>
                <c:pt idx="1">
                  <c:v>0-10</c:v>
                </c:pt>
                <c:pt idx="2">
                  <c:v>11-20</c:v>
                </c:pt>
                <c:pt idx="3">
                  <c:v>21-30</c:v>
                </c:pt>
                <c:pt idx="4">
                  <c:v>31-40</c:v>
                </c:pt>
                <c:pt idx="5">
                  <c:v>41-50</c:v>
                </c:pt>
                <c:pt idx="6">
                  <c:v>51-60</c:v>
                </c:pt>
                <c:pt idx="7">
                  <c:v>61-70</c:v>
                </c:pt>
                <c:pt idx="8">
                  <c:v>71-80</c:v>
                </c:pt>
              </c:strCache>
            </c:strRef>
          </c:cat>
          <c:val>
            <c:numRef>
              <c:f>Sheet3!$G$4:$G$12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5</c:v>
                </c:pt>
                <c:pt idx="5">
                  <c:v>1</c:v>
                </c:pt>
                <c:pt idx="6">
                  <c:v>12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3A-459B-88F9-0B99FDC5CF0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9"/>
        <c:overlap val="-27"/>
        <c:axId val="796106168"/>
        <c:axId val="796101248"/>
      </c:barChart>
      <c:catAx>
        <c:axId val="796106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Age Range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6101248"/>
        <c:crosses val="autoZero"/>
        <c:auto val="1"/>
        <c:lblAlgn val="ctr"/>
        <c:lblOffset val="100"/>
        <c:noMultiLvlLbl val="0"/>
      </c:catAx>
      <c:valAx>
        <c:axId val="79610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Number of Exposures Reported</a:t>
                </a:r>
              </a:p>
            </c:rich>
          </c:tx>
          <c:layout>
            <c:manualLayout>
              <c:xMode val="edge"/>
              <c:yMode val="edge"/>
              <c:x val="4.1666666666666664E-2"/>
              <c:y val="0.249651486508287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6106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Template!$A$2:$B$34</cx:f>
        <cx:nf>Template!$A$1:$B$1</cx:nf>
        <cx:lvl ptCount="33" name="State">
          <cx:pt idx="0">New Mexico</cx:pt>
          <cx:pt idx="1">New Mexico</cx:pt>
          <cx:pt idx="2">New Mexico</cx:pt>
          <cx:pt idx="3">New Mexico</cx:pt>
          <cx:pt idx="4">New Mexico</cx:pt>
          <cx:pt idx="5">New Mexico</cx:pt>
          <cx:pt idx="6">New Mexico</cx:pt>
          <cx:pt idx="7">New Mexico</cx:pt>
          <cx:pt idx="8">New Mexico</cx:pt>
          <cx:pt idx="9">New Mexico</cx:pt>
          <cx:pt idx="10">New Mexico</cx:pt>
          <cx:pt idx="11">New Mexico</cx:pt>
          <cx:pt idx="12">New Mexico</cx:pt>
          <cx:pt idx="13">New Mexico</cx:pt>
          <cx:pt idx="14">New Mexico</cx:pt>
          <cx:pt idx="15">New Mexico</cx:pt>
          <cx:pt idx="16">New Mexico</cx:pt>
          <cx:pt idx="17">New Mexico</cx:pt>
          <cx:pt idx="18">New Mexico</cx:pt>
          <cx:pt idx="19">New Mexico</cx:pt>
          <cx:pt idx="20">New Mexico</cx:pt>
          <cx:pt idx="21">New Mexico</cx:pt>
          <cx:pt idx="22">New Mexico</cx:pt>
          <cx:pt idx="23">New Mexico</cx:pt>
          <cx:pt idx="24">New Mexico</cx:pt>
          <cx:pt idx="25">New Mexico</cx:pt>
          <cx:pt idx="26">New Mexico</cx:pt>
          <cx:pt idx="27">New Mexico</cx:pt>
          <cx:pt idx="28">New Mexico</cx:pt>
          <cx:pt idx="29">New Mexico</cx:pt>
          <cx:pt idx="30">New Mexico</cx:pt>
          <cx:pt idx="31">New Mexico</cx:pt>
          <cx:pt idx="32">New Mexico</cx:pt>
        </cx:lvl>
        <cx:lvl ptCount="33" name="County">
          <cx:pt idx="0">Bernalillo</cx:pt>
          <cx:pt idx="1">Catron</cx:pt>
          <cx:pt idx="2">Chaves</cx:pt>
          <cx:pt idx="3">Cibola</cx:pt>
          <cx:pt idx="4">Colfax</cx:pt>
          <cx:pt idx="5">Curry</cx:pt>
          <cx:pt idx="6">De Baca</cx:pt>
          <cx:pt idx="7">Doña Ana</cx:pt>
          <cx:pt idx="8">Eddy</cx:pt>
          <cx:pt idx="9">Grant</cx:pt>
          <cx:pt idx="10">Guadalupe</cx:pt>
          <cx:pt idx="11">Harding</cx:pt>
          <cx:pt idx="12">Hidalgo</cx:pt>
          <cx:pt idx="13">Lea</cx:pt>
          <cx:pt idx="14">Lincoln</cx:pt>
          <cx:pt idx="15">Los Alamos</cx:pt>
          <cx:pt idx="16">Luna</cx:pt>
          <cx:pt idx="17">McKinley</cx:pt>
          <cx:pt idx="18">Mora</cx:pt>
          <cx:pt idx="19">Otero</cx:pt>
          <cx:pt idx="20">Quay</cx:pt>
          <cx:pt idx="21">Rio Arriba</cx:pt>
          <cx:pt idx="22">Roosevelt</cx:pt>
          <cx:pt idx="23">San Juan</cx:pt>
          <cx:pt idx="24">San Miguel</cx:pt>
          <cx:pt idx="25">Sandoval</cx:pt>
          <cx:pt idx="26">Santa Fe</cx:pt>
          <cx:pt idx="27">Sierra</cx:pt>
          <cx:pt idx="28">Socorro</cx:pt>
          <cx:pt idx="29">Taos</cx:pt>
          <cx:pt idx="30">Torrance</cx:pt>
          <cx:pt idx="31">Union</cx:pt>
          <cx:pt idx="32">Valencia</cx:pt>
        </cx:lvl>
      </cx:strDim>
      <cx:numDim type="colorVal">
        <cx:f>Template!$C$2:$C$34</cx:f>
        <cx:nf>Template!$C$1</cx:nf>
        <cx:lvl ptCount="33" formatCode="0.0%" name="Column1">
          <cx:pt idx="0">0.7758624560773264</cx:pt>
          <cx:pt idx="1">0.45008025682182984</cx:pt>
          <cx:pt idx="2">0.5187556603972282</cx:pt>
          <cx:pt idx="3">0.75133689839572193</cx:pt>
          <cx:pt idx="4">0.68199508398197461</cx:pt>
          <cx:pt idx="5">0.5398407998043957</cx:pt>
          <cx:pt idx="6">0.5472358292512246</cx:pt>
          <cx:pt idx="7">0.78412472310914483</cx:pt>
          <cx:pt idx="8">0.5349869207772795</cx:pt>
          <cx:pt idx="9">0.71156329311189281</cx:pt>
          <cx:pt idx="10">0.73862343572241185</cx:pt>
          <cx:pt idx="11">0.50171821305841924</cx:pt>
          <cx:pt idx="12">0.63390139987827143</cx:pt>
          <cx:pt idx="13">0.53994276857040657</cx:pt>
          <cx:pt idx="14">0.6176108374384236</cx:pt>
          <cx:pt idx="15">0.92474507138001361</cx:pt>
          <cx:pt idx="16">0.7852044486250207</cx:pt>
          <cx:pt idx="17">0.89855790182639361</cx:pt>
          <cx:pt idx="18">0.67109105388903634</cx:pt>
          <cx:pt idx="19">0.53143787095538964</cx:pt>
          <cx:pt idx="20">0.49863677673432294</cx:pt>
          <cx:pt idx="21">0.86418592154755502</cx:pt>
          <cx:pt idx="22">0.40937458504846636</cx:pt>
          <cx:pt idx="23">0.77345694909434282</cx:pt>
          <cx:pt idx="24">0.69136391225179916</cx:pt>
          <cx:pt idx="25">0.80249307233982281</cx:pt>
          <cx:pt idx="26">0.84331468418065358</cx:pt>
          <cx:pt idx="27">0.68351177730192725</cx:pt>
          <cx:pt idx="28">0.69567167526351203</cx:pt>
          <cx:pt idx="29">0.86639646004536497</cx:pt>
          <cx:pt idx="30">0.4556473829201102</cx:pt>
          <cx:pt idx="31">0.5630834086118639</cx:pt>
          <cx:pt idx="32">0.68520534217937423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rtl="0"/>
            <a:r>
              <a:rPr lang="en-US" sz="1800" b="0" i="0" baseline="0">
                <a:effectLst/>
              </a:rPr>
              <a:t>Percent of New Mexicans 18+ Fully </a:t>
            </a:r>
            <a:endParaRPr lang="en-US" sz="1400">
              <a:effectLst/>
            </a:endParaRPr>
          </a:p>
          <a:p>
            <a:r>
              <a:rPr lang="en-US" sz="1800" b="0" i="0" baseline="0">
                <a:effectLst/>
              </a:rPr>
              <a:t>Vaccinated by County, 11/30/21</a:t>
            </a:r>
            <a:endPara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rich>
      </cx:tx>
    </cx:title>
    <cx:plotArea>
      <cx:plotAreaRegion>
        <cx:series layoutId="regionMap" uniqueId="{B1660D3D-160A-4362-9E9E-7B3B8987CB2F}">
          <cx:tx>
            <cx:txData>
              <cx:f>Template!$C$1</cx:f>
              <cx:v>Column1</cx:v>
            </cx:txData>
          </cx:tx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>
                    <a:solidFill>
                      <a:schemeClr val="bg1"/>
                    </a:solidFill>
                  </a:defRPr>
                </a:pPr>
                <a:endParaRPr lang="en-US" sz="1000" b="0" i="0" u="none" strike="noStrike" baseline="0">
                  <a:solidFill>
                    <a:schemeClr val="bg1"/>
                  </a:solidFill>
                  <a:latin typeface="Franklin Gothic Book" panose="020B0503020102020204"/>
                </a:endParaRPr>
              </a:p>
            </cx:txPr>
            <cx:visibility seriesName="0" categoryName="0" value="1"/>
            <cx:dataLabel idx="2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900"/>
                  </a:pPr>
                  <a:r>
                    <a:rPr lang="en-US" sz="900" b="0" i="0" u="none" strike="noStrike" baseline="0">
                      <a:solidFill>
                        <a:schemeClr val="bg1"/>
                      </a:solidFill>
                      <a:latin typeface="Franklin Gothic Book" panose="020B0503020102020204"/>
                    </a:rPr>
                    <a:t>84.3%</a:t>
                  </a:r>
                </a:p>
              </cx:txPr>
            </cx:dataLabel>
          </cx:dataLabels>
          <cx:dataId val="0"/>
          <cx:layoutPr>
            <cx:geography cultureLanguage="en-US" cultureRegion="US" attribution="Powered by Bing">
              <cx:geoCache provider="{E9337A44-BEBE-4D9F-B70C-5C5E7DAFC167}">
                <cx:binary>7H3pcpxKtu6rOPz7ok3OmR29O6KhqJJK8ihP238IbUmbmQSS+a3OM9wXuwtKUg2S3bKtjrit0w4H
AnIg4cs15Bqy/n7Z/+0yvb6oXvRZmpu/Xfa/vwzruvjbb7+Zy/A6uzBHWXRZaaP/qo8udfab/uuv
6PL6t6vqoovy4DdsI/rbZXhR1df9y3/8HXoLrvWZvryoI52/a66r4f21adLafKfswaIXF1dZlC8i
U1fRZY1+f/n6unvx6rqPLvXL/TL8+0u3qarh5YvrvI7q4cNQXP/+cq85fvnit8On3BvRixQGXTdX
0JjQI4qwjRlliHMbMf7yRarz4KbYQjY5QophSiRhlCoMD9g8/PVFBu3n8bxwdZPX3x/WPKiLq6vq
2hh4q/nvYfO9N4Hv8Oob73/3vMvpudOHDwCD319+zKP6+urFeX1RX5uXLyKj54FVg6und/14Pn+c
3/ah+8ffD27A5zq4s4Pu4bf9V0X7AP4LcJ3rKr9IozQF4J8OYXZkS4qpYFIhhAiWhwjzIw7AEskk
p5gJKN9FeDuou8/+nbE9DPMDfTwC6wdaPTPA3Yu60vnt934KciZHAiAGOG3OKFZcHYItjwRAbFMp
bG4zKm4ffkPO84B+HujNC921fwTIBy2eGcAL/X//5+LFP/OL28/8FBjjI4I40Cu1CcE2QeQQY340
IUyB3gkT9JBlL3Q+D+kOpR8m53s9PALne22eGdJueNFOQuc7H/MHJTM5IgrARZhxkMIgng9hpkcM
Y2DrVBIpuTiUzPOAfh7kzQvdtX8ExActnhvA0Z86fVI6ZkegbmFGJKJcCczvASyOJsHNiG1jteHl
u4LZnQd0B9B3Jt7DQvmg/WMA3n/iMwN41VxcXaRNcf2UREyPFLWZzRSADEje59X0iEtBiBISC0Ql
vX34Rh7fjennYb7fxSOQvt/omYHt6vSvi/72Yz+FVOZHCmQuVZRjqWyg6/vsmhKFOIhsadtCotuH
32he84B+HubNC921fwTGBy2eGcCL6xfOxeWT8mtYKgsipMKI2RL+AoL7S2V6NHFrPq2xQGrv43sz
njuAfphdH3bwCIQPmzwziFfVRV7ffuWnIGF8JLhiCCPBGSKzRrUPsDzCAgwhoFJLBrIbFO9dgTyP
5+cB3m/+CHj3GzwzcL2rq+8blH5Qm8aTnUsgBjYQyRkmIGj3sQXixSCEYclk20pMytguttNwfh7a
vdaPQHav/jMD9viiugJ76u3nfQq6ZaBkwUoXKwXLXlCnHhC9SCEsKRJqU7wL7c2Afh7dww4eAfBh
k+eGcQSadPCkVkwwelAFehVIXwKLXfSQYcsWsyHTVkzYB7z5eDOiXwD5oIPHgHzQ5JmBfHb9pNoV
nohYgY+BCyEI+BsOGTTYQ6iSALFNpC0ZTIBdKobR/Dy4u40fAexu9ecGapRf6vSJTdJ8Er0CFr8Y
TNOTOXJf8rIjKQTQtsCYTwaRA2A3I/oFcA86eAzAB02eG8javPhnepHpJ7VXAowSKYoFVTboV/cJ
mB8RWwhMFGANFQ5MHWd3g/oFqO/38Ri077d6boA3T+2BwMKmihMOTggJPohDkhbgZQIxbcOCGQwe
h7aOMxjOL4C82/ox8O7Wf2bAvro8jfL0+klXSuyITdryRKtEbfzB+/waXIhgr+QSbJqKkENBfDuk
nwf4Xg+PAPlem+cGtK6eVNviR9MqF3FwISrCZj/wPsj0SEA0iAA/I1bInpxPu9rWKxjOLwC82/ox
4O7Wf2bAvqmvqydeKIH5GSMO/oSHyRdWyxzMk0IROq2TwIq5i+w8np+Hdr/5I7Ddb/DMwH3XXDwx
a0ZcSAaiF9QrOhup9qkWwj8wB/M0GDHBknmI7TScn4d2r/UjkN2r/8yAfR/pF/+squjPJ2XKQJmK
U9CopIBwPDR59PfhBa4tJ9ELxQ8E72wH9fMgP9DHI6B+oNVzA1xrc91ep0/qb6BHSCKbU8BSgHny
vkNpMnkw8EZwtTGK7LPq97dj+gW473XxGLTvNXpmYJ9f5C/WzcWTWkH4kSQ2xNHCPzb7fw9pW04a
GbidJAMrFyyc9rG+HdLPQ32vh0cgfa/NMwT6VRQ01+nt134adwSEe0BoFjiasIDAHYByn42zIyiT
VCFwN23IflcDmz76ZlC/BvZBH4+E+6DV8wP8SrcXTww3ELYEDs3UJiDzEG5+xKjEEFxNhJJwcjvX
NoEfAPc8pF8Ce7+Hx0G93+b5AV1fvFhe337rp6Hr2ftEJUjr2UdxCDTob+DBgDAgRmHJPKVSHND1
PKRfAnq/h8cBvd/muQEdXVdPaxqBhBdCkJAC2Yrc9yWLI8xswjm+Ld7DeB7NLyC83/4x+O63eG7o
6ktdPa19hB5B8gNQKIQDcA7xAPccyaCpgWmE2phytrFt7yG8GdEvQHzQwWMwPmjyzED+cPG0jih+
RMGXCEtksE3Lyf1wn08zCLkVoG3fprztIjwN5+fh3Wv9CGz36j83YIF2L/LLJxXCYJfm4FiSwJvB
0vVAHAjYSBjDTIGDCrSyw4DqDzdD+gWAD3t4DMiHbZ4Z0JB4+bRpbEDCYPcAJgxEOoF4L1oPhPSU
G4ExaGOb3JhdEp7H8/MQ7zd/BL77DZ4ZuJ8u0uv8MnpSSyc9kjaHtCZkQ34aeiBiD1LYCKEC/Meb
vIl9Vfp2SD8P8b0eHoHyvTb/AUB/f4h7Lz0lJ0PG9YaOHlgv/URmOcTqcQjYYhgiBR6yZqPJnA28
HKyg91JRd7Pgvz2mh1ObdtvuvePmFb//Uf49aePfTim/S89fXNQX3pzYv5NV/v3S23T0g6bfBvEu
SfDk6veXyIaFDLh4d5CdOjpcte7ZQvfbXV+Y+veXsEuAOKLYhvBMoGqpIAni5Yvu+qZIgcLNFHgt
kJpSY8DfmOuqDmHvAQEmTxts3xjfyWqjm7lo8k/bkCpDb5yU5G7Lhbc6HQKd332Xm+sXeZO91VFe
m+m94JWKTb1pvJCuAZntEHkEeZRTohXY5KD88uI9xCFP1f8PCQ0JRZOTswoTk60J8THysCi0Out0
4lhqTLQzpr4sHKJHPawzVBWfc0IrvqBldxaUCQ7WTSb/KprOOLLg1PF989aqZOUOYfmZxzpajML+
w5LhOxrGb+0+WIUBe12MYeaYQRQO8MPEU1YXu8EY/1l1wxeVV52bW+XruPTPm0T1ro+bE9GUgxMw
UTuCRe+aiqZO6MvSDbvwL6yCfK2jyHeSKBcLPygukTarsQ5bV4X2aUBw7mSia52Ek2wlW/6lQwlf
5gF7VRBTOopmf1p9f11khUvGoHOnfSYWEDQ/OKRQ8aIx8lKigLi8Zqe2lQ5uIesvwhDh9X75LurN
aaVw7slBfGCRfDPyJnJYrc9KKR3eg8fZ5bTpR8+gMm09kcVOoIkunKDpmpNm4GHpZISW1mXOtR+1
jmjaUBRujw0nhauCzM/c3BdR6Q2yrbJjuzJN8oYY040eioNMFi4XUe5/rbMR3mHM25g62q5Gajtj
5/tF4hru1wtsGlRlbuQ3hZNKFtfE2d0dYm+WXepiqKIgvNnb4+7yHx90Bv/n7SK2N6etQbZXq2s9
2fnMYaWJH9zV2m45MdHf3f4TB1S92V/kGyT/3cIf4gcUAjDv9hC5xw8O8qq27GBqdscOCATzMkhL
VlhiiOoES9gdOwDRP6U1M1ts8uC27ABUewhKAJGAlK0gVB/s5rfsAPqD0GCwuEBk0oa/3H6GPaBg
R5YH2AEBbrTPDcD2DssHSI/nYK2T0/B2uUEtGhMXTSpO+wKWGl5EOqyXbVempYvH3mdOK322SrgK
0DKz+kC70s+XdID5Ka06PG3yMq/cBHUxfz2SwcfHCrXadlsxoPQ8bylpL1rSxZ2XkSApF3Xvt+eI
hEnnRWnBKuXQITD9urZZgF/Hxq5tp0VDlKxrv86H87IazCKwrU6utJJk9FTVZidjKERauX7cBTz/
XzmZb5WXaVICsyffFWy7OsJGv9hptjORbUgpYRAkBZKN2rsTGeQaI1OwKyxPNtnbu3KNTrGPYD+8
sfjfTmR0NM07Ps1xAVE6VP6IXJNqklu7cg0iaSli4DJkYMsACrH3Z3IZ03Tsgjw+M2XkBiX3NbDx
ZlwlaX8WS96mjrLsah1iVdouV4Y4oUCuZWW+E0am9MqQXdIstDzCznRX9WsT8m5zIDTq1z5Y0Twr
G75mCJdrUljlWuWlSeEpcJpL1SJvPm38vNqUz5eJ8EvXSpTvmDbQa417vS5I+bbMmm4ZS5Kv5wMy
xkqc+bRQIj+Jsiup23ytUHZzEHdn870GCMobkBU6fuRn65GxbJ13KFtrWGQkznxaj7Rw8kwMi9oq
83UzjHAwUb7eXs5nCnVu6A/jccQSvQ6mA0llvnNgDQ1XDWWnSYD1ujf1zSGaLjuLWcsxMmfz/cJn
vTsEMnLLdkhTp81DOHKrTeBc6/cpMtXSb0meOrSlxXpzKhrcnST9e1ZUBXxTM5TrkhY3h/kyjuLc
Q5H1V2XJpjsNQAFyRiPaxcCsuD8VUi9S0A4c5vuLsWiv6mx4azWkW/Axzx2jsld12LypYjtYDqZd
yTwvHGEluVM1Ub1K+/aDH8Yr5Ff2MZLZhyZEoVOE1WvQGthqEKVnF3HwNnR5WVenY55Up3Q6a7JA
r1qELvwk8QSxIq/qaLskSWI5VjJmnu7GNCLYiVOjT4IYsJqxiXn5MR3r0h9f5Zh+mvELxjFaJobK
qn5LdccXiNcycbom9h2fDtTVNr+uQSP0uB81a5jPzXo+U3dn23uk6EBf2l7PdbaX23bzPVv5JHUm
RaUamuJ4W+9fdHNYPHcb4JAB5NMYN+XJaTXG1c5Y2Ty4gzHMlz9+ryoUc5N89DdPnDvIKvvm02w7
ne+1aTyuLKaWWiwPHrX5BAef6eCyz+POsRtTL+bGYYeKVWX8dTqRSzTR13zI7y4TE/pAjXfXc3GV
x8nozm3mkk2lbUsajauhFqEb4rp0Hur24N728cUwwPMOiufLbZ3taPK6rB0L9/VirjIXPFRv258V
NGpZJepse2vbdHtv+27be4nBbyrOB5jh0zfBXHzUVR4sw4LrtaXhUBhd2V6DgEVW2GpG9/AUy6hY
W0PwJm4QWmJeGtuzUYBcbgWBO/ex7e3gcu4rEUkMRDE9TAGxwXpievjgx/S49tPN8x5qN9/bNJ77
mQey6WF7PZ/NNQ/u6azHJ0ll65OuC9t14X+lXpflxbrmbbGOVNrbm+so5f3ozkU7p2zwNcywiY0e
FhXNcUaiVT0x9UhMzGLIO+VGUU4dM/H8diqpZpGwUymYq85lYELO1tuq82UDaUzLIWGv4yYt1+l0
gC3Tis3BoAg4NLKqZjkO5t1cMNebz5jpdepsr+fG28ttN13U3PQawp4hjsoxc8fp62R52a7ns/nA
tGrdUo65u1NQG7aIkkE7DUrqNXDo3cND9+oE+G4VOM30TfpZDk5neKLL+V4yTnQzlwSoPy5oi1Z9
najUiWAVtx6klEuUR68PK2/azXeteVrXo1zGOA2P4wz0h/nQtD6Mvghatw5FueaTcJsPEZ6Y4nQ5
F6DEKlOn0J/tqm9PbCs06/kAGShd6uQxlh5TwZd++lTEjKFbGGKtA7vsvF6ayKGIDI7ogDmxBthf
R0E8bA/zvVCzP+28Rx6N8LjuhT+u2+mQM3jfvDUnJijqdWJ4vZ7P4tp3WqqLk6GRbN1NB9TXw4o3
fB3aWWe7fourZUDH95WvqTPE2nJnzGd8hwnk1B9hwsw3m3nusEkIpqdjGkTQnmBYQOS8cP26q1Jn
/hLzh/GpPKYoFyt/tOlaNYqu57OQVTdnA2+0lzQ6crIsH0aXKGAPeKSgaYAGqNd2X8F1qG2no3a8
kENpjnFvFqynY3cOH0qvGbGYUxVCuIxV8/oiDrwos3InCe3a661GO2aM1DrNGsuLpNW5vRSWg/PR
kb3VedWk1dFZe0smbW6+rrc35+u5ZD7kowI9r8ApdonufWdzvS3fqTR3Ml+nqcWXGNevNs8ZQTNc
KD82zmiRc4m6bNlb9Ti6tgB2QkCx2Rz6qHT9oiPHKDvmKGAneCqfD2TSvOYzQ+IMFK7pem65rVNb
NpQcVN/WqXhJHTzavsujQq/nw9hEwFPnU5hlIUzmSd19sHzgge1oLePFQZ259iPuzVU2T5mb+FF3
Faig8raPm8+2r9r2HYP1Zqbc+aXmr7V93YPL+UUTa8XGd/UkkLYHNAmh7WUwSRB/kiio9pek6jlM
2Em0wP6qIM22FeezXqQg17ZttsWbbqOU5McHN4WZvurBY+c637zHQYd3SUqW3A60gyuY6fOhDiro
6vB0vs4tdFPpsNgwBlB+u3yn08OqO9eb052+e9wD1VkN33R9r3yuOkZanxh0tfOMh08fftJ20MmA
PgyqiJc7I5hPt1V2uphLDq/nmzvNN+U7wyHpihpYgsVWgncO6d1lpmMPLH7D8Vxje3/bQFDb94ox
/bq95dMarzFLM+LOp3NJk0q0eYQeYIWYRasBVNX1fOgHVa3H6ZDEtEmd+XS+ORendQGr4W3N+SxM
Q7QY0rx04m0xb6bF8ly+0x3OM7PGXVHY7nw6l2+eNF/H1fhhLFS6NE2jkLdtPp/t9Lkd0tz7XAxw
v7dQXi9R1lteW+FPM61sKWK+pAFH+fGGLngbF7a3rWVnBZiDI9BCQJzm666tYDkczhpQN+k624PM
69BVeWO7oi8piCKF6nWs65uD1Y4YVJnpOhsTZrvzqbquGhatezWtZ9OJZuiknvWTOre9zPplHK+Z
lPlqsBqzNjL8CroPWBAGYnnSNNdDQ698EOSpLld9ooMFQ+dBpqu1btovInSy08gMaFkj+jUcqPLm
tXUC3Wh1qmqSedX0dvPyfXuYV/hjVIUeDUDMWE0en9oNXlRJAApumJA1JyDMeS3cpIwrWB02q47y
jym8C2P9qaH10rZBCYO5Azbj1JO8cUeLLeIqebNdu86miHkVm/Ws80pOA0d1LVr/W+zKr273qj40
LO/alf/xn2d95uDq/7b1+TZYdtfSd+PFmtLJb71RHDbigpBbAToi2Jmn9OM787M44rDLAGRdwH7e
m/CRW6sdNAKjnJosaoJuIvBvrXawUyP4rxg4uCC/nUwhvD9gfkaTUW7XaCclpL9ziAAX0CdsWgOG
813zs52rvmuavD3LwSK3zAiTb3UmO4c2wSfaI+kYE71iY2/cIW+XtFanO5/sAfv35HI7HACBAFZw
i0F8lM0JGNp3B2AFYDSk2K/PYr86brUAeo98fiF5H7hgiYrUItN9H74bslq1q6iMi4UvIaDKGwO0
SmUNxvDBDCQ7bgokRs/OTDu8BefPK2WXwXEZ966IIumFdR68s2hZrtvayC+wcUDk5ZplLhCf8GQV
YYfyEYPOyU6KqgydOCzf8Nh6W4/seqDj25GrxitHbcAHp75IEAiM+QEoruHpWA3v8r53IhUsEHy4
VSbq9ENf6D5cobitF6gsY6f1UxvKA/BRgb1CL7XxK89PAv7VkCSAFXHUL21VsM9Md07M6mRhMlPY
hVN3vSW9IVZZVjhRGCauNYAy+VmbnB0jFX2M/D6zUzdEFDRCNxI+Lxya9J3ThKOwLvCYSONwGaPa
YRjcoVcjHoLhrG/IpAljE3bVqo1TKbwwGY/TSJNl2LbhuIQdUOpwEZaJ/jOw6kB48CIBMk4TgTHR
Se2hiS874oeLtAk+JyhGblpkJ3mffu6yejNRblzRNzNl40jddUXtcZDn6eL6LpPZ22N/x8G1y2EI
OLUxBKLBbo8QKTrtJnbHYSAHExwFYJWf3QJTFPgth4HNQBklsHsNbCNIwK0A1vxbDkNhbwzMQDQq
8JnBBt3oRzgMnhxY+xxGQtwUDAJyCSmCZJR9Ai/Tyi4LWpDT3sqrz8aO4v51UAIjLZy4x/Xo1cT3
y9dlVk/u26IwjfSslhmzGEuWv+/AFp+7Tanp6y4rB7QacWsGcOlKVV+MsdLIE8I/K4qqe8PHTtLX
hczY6PDMBxtjl8QWWDbi9pgngsC6M7LKoQbVS49N+7/SbwV+qq0HaiPOCMyNb4vB7c74D7fcEYSI
KthNCQ7gb53yge+mqZhkGsxSiSDOCvbd2U7TKT0JHLcQAQ9ONEhXA/fpdppKDlkuEDMiEeyE+GOC
EJxdh9MUiAcoCBJaQQpBEs3+NC2YjOsM+O+Z4J8SA0ZRW5VOTnhyYul0TL0EiXANplc/WmQgkQpH
w1bJ4xvDBnpBVcPWcZnSfkWU7Htwmk6CC2w4gZvXLb/IdRY5sQjWyC7XWgSfG6xO0olhFiz63E8s
NJu5adZ3UelDTIch5bJO89AOHG6LKv2spTTimPG6/EP0b5uqCJI3YZAQz9KNvaxgZ45VkTXkONC4
jt9JbsAb1rVSuxlHK5FHp5lvlJOl3TKxk9JJWhwd5xB94V/9W1TG/zxlcPJnfpsK9n89YYdRQ6s7
CoCdaBBMdNDdpkk+bS51RwFTYBJMcdCv0PRbCaAFbRk1bI8A6VoTR2abJJBbCiBHGPI0p+2soJz9
EJcGMt/j0uAatoFHQxgCBKoryOnen/5xT62E1Kw6s3BI2WUEMT997cRllbPeCQpJ+5OmD1D8BkR9
4aa8JDH4PbEd5sdkkFH4Ng/x6IBBjw+nTZeE/CNCqajZkuIAthE4tWSmB70qVCJhXQiRQ8ZuliF4
0oQFap7uusYJrbIpl+Cs7bT73zk5h8tRYKLfmZN7PwOwMyeh1d2cJEcwHTnEE0ASypRltDMn2RGB
YINpXsKeaXPRdk7CvgD0dgEy7y98Oycx7NgDG+NBUAGEUc4bXP7A8mTSQnanJcgf2FwA/PoUmD8w
+SkTeXd1kOWsIXIEr7cO7CD4KnsNxt+4+1BUYzO+7nkz+ftSwbLzNK4NOH1lYIv3YGEGrbvJujgu
gQGndggBAAM1aeeEPZcuLEaGV1XLW+nYJmb+q6rL+uYPajKUOcHYLYeWm/E9E4VweC6C2jM2GqOT
NK5OiyJXiYczZpk/cFWFEBiX0HKZ05Aot6Y9K8HobZf9h2bUjbXIcW3Kq3iO6qkZY7ZnbWJm7JsI
mimappgDa8Yc9kJa+YajaiHruO8+9aN0zaCPjR20yQJXeV+9xsxn4nPB4kvTFL6rcC06LwgJWmEa
M+m0aNJ+BBta7cKaz4dFnWwv+0G/zpQqtId8jt+2vj+yL7AkC41X+bIrvVir/GuS+IPyfJOb7pwH
uZSe0LBmqFrUeP+lyA1FgoLyHYrc2+l9hyKh1R1FQlIYWAQg5ozNP5sDU/5OSgBFwlr5JhdsJrtb
ioQd3yGilcAv6UA8GQfK3OpJky1BUEgAB8VmI1t+gCLRlHS4S5JA+GCxmJ6BJokx63G7JBlWY47A
NZ6eNXFC/rCzcsw+FAxsdO+iIdMXNExV67EabPxZXi3GGjYGWqaJJfBJiMs09MYGcqUcpLt+hMWq
piMGeaIhpqhw+mRIpZdJM5oVxKwew4+UhW7TwLIAvI/SyWIKcZ02Ig7qg8+1sQevRVHu0LE2rlWV
xkn7SDis43TZEos4aYlOMxrrc8HGxpOhlXqdjD4qjYdXKqwqB1Wj9kq7OC8gLsbpWhodayFfZxYE
wVG/Omt4WqzKLjmvWFWvsQ0cpgMTyEjFhzixcy817GvS8dFJSAbisOzIIgAu69Rlny8hMue1ja1l
NYI5oW7sK8g+uOQZBjchSyEqSmAn9bMEwmvpEjjPeizYKdGRBgdi4o3DcJXjLnPyOjCewMPHRuB3
dMibRZr3kRdZYAzQA7VPWBC9T8DTAf2UDIgVDyuKw48mybSj2+64wQXYcg0+VZn6Epfxmofms8Xq
N1kV2uDsK9eB8N82SX9uKks7ESPvQUf+UIQjWgQ4E05Qh9Qd4qpdBVZ5EZq2AZ9Z8YazTDm2Gj/a
tYFye7jO/eKijPy3JU4UuOzoWcf83kVB+wVYZOOGkEL1WjXFl27ov0StjoAVFh9qBralzNgVWCvK
c51S5fKEHUtSnwc5SZxR68uK0mZlGhu7SQ9GDGCOxzwaAmds5VerTc9E1H4tGF1XGhdOS9qzYgy8
MUsDhyXiYwQBVx4pSeVmuru2SPJBhvqsjpJ3MdgxPCJT27HajANGKnBwG30CJeVS0docF7jMHFgx
IjcOs9olPBaOEm10GrVW9NXHMURdR7Ivr4MKDEqZAwpWAgEApYUhVKuIrEUb0j4oXW0KH79K+jTs
vraM9Kv/ctOZm7LvRk3ubPq7ZaVTkztWCpYRMGraYHSYk3ug6I6VkiP4FRTYPp+pKWByd8kJGhGY
amG/SMbITcDwVrmBTADILYAsEdj/F9jsj+jch6G/kHE0BRZP+0jDHkuwsw4IgV1OGlgFYmkRtaeF
PWI3S/ICos6Jn7btu4iqTq7DtrGLDGIprZw7MQS7AFsSDJZ2qwqCGq0vtoBgOSiwO2RcoAxjzhEP
x4A6DewCAUoPnzSYsiLl+L6r22XAbTtzUt0g8jlOgNm+SfBkLCx61X1BXQimPaNonrxrGGvJKkxM
HS871g5ikQvd+l5OTGSdlMaCKL9B11X1SuaxEV/+O503ysF3p/PmN5Bg9s5pN9sZTXdnNKSpgLIO
MhgWfLCKPIgBBvvFZMrHN/aVW+UA1AaY6mDagAwbUM5Bot9OaPjZLrC9w/pSQSYKTEj+IxN61sb3
TH2gYkAmO4T/wq8X2DDK/QltcInBnaAhRYWM2YkdQfLKMa5G/KZmhq36wdLH07JC9hCXWfGzkrX1
+w58hYYpX31QQRF4lk9F+MYUmqdnQ5X5yPGn/Q9iJzVZ0ros7LV9Ek0W6ULUQ566FJJSepiMyiQO
rD5DvKpJGScOafJCfEa6nyLpxRiF/sdQRj5ZRdiHADSbVw1/U2GOQ4iWGKzwXdtA/l/hQixqpV3U
c6t8U+RN2P2BChNBkCmEMrgYwUuEbiLz7BhxU4+5U3CT1csMdaY/D62mI6sgLcERIFvw/Z0lpYTs
kf+Sx4Y8YDZ/W3e+/dG+BwgE2t2xfNjYebLjKQKq6fS7KDssH3bLAAcXMEV6+9ujtwQyywlwt+2k
8N5SCILfL5wcZGBmsW349dkfSv6aMr73lGc1/fQDZJIB24fdAEDA7FMI2OOGaGg6/5SokaA3mQWT
LncZjyOHBBCPbRgw7yhRHLRHcF/nTe3yUJ+aSFymQ3tBM1aexiSCOHVFW6cb9OcsDePjHIzqDonq
T50swfWfttJLEpl5xQCZIKPxw6Ud6+OMZ8FpNISWI8soWaBWLGnuX2V5xpam1V+576+HNLY8askW
3EkGOYp3tjNkxRttVdcFG9dhUscQc9RqxyawAG6j2lU6QguIsT6DXx8Dr1CXNA4CU6jb5uyMB/Kv
juRVu5SwEBav0NDS8Z3do6A/J2OZ08xhBYrGZUnn2K/GEtl5lPjWH7JsrHPw9hHfGWEp3DFrPI6b
noRvm9BEcmFHDPwaXpXwYoVRDNSvAoPtxK11n8IvHNtFXnkjriTz8hCN2MuKOKtOEpg3vlPTgsav
GJhGu5NKBhCtKyLl1YGk7XluUvoR4vZzH6LZ0Dh+/nHqfZy//GFv1/+/uVriuwbSvbT8rXCbGt3R
LpDhlIcC287d7pVxp65Ni2LYSpYBqJO7ChbFt7Q7J27u6WR30o1Nm0PD5qMYVtKbJK4fWPlOef57
tAu/a4nAz4bBUgqbqUEm2T7tgkt+rCQv/dOy5ih0YWMm8LaC/zqpT6vWdPai6uNTMqACw0o1AV+0
AP8FeNEzWAyuUpZnnyOB3uM2AcWstdv+68h5bJ9ZfZM35zUOWO2NNPxQEexX7/ohIuRjnEYyK101
DCZHTjCvnzOwByfvlAp7SPssIKFrDJUL6+uq9mjcVH+msa/bt0UJkvoTPL/+qoMRoT9jkMkQCtTh
/LMOC9M6RZUWdu4OsLIbHNMo+VVNEfyWsGzwDbdW251YwGo92qmxl86PU8HD83vP4fsf6CWAmflt
Gbb7Q1JbGpj3V7wNF5l2zYVJBvMcdpQAZW5HfkG2IlgAwRJ7z0cAv1cCeWEClC7IbAYVD1pt5Rf8
xIGC7EcOOw39oJeAAHHukgCYY0FIgoMAqAky6dGhLzeQGRqHCPenpbbr7pNNhlgkYIOEyO0vZdSn
8pVqMpgsli/CYC3ytPHBklFk4j3y/x9739IcJ7Kt+1d27Dk7SCB5DO7gAFUlqVR6W5Y8IWRbTl6Z
JJCQwK+/XyJLlty2I3TO4J4b4YjuHrSMSkb5WOt7LSUnmHg0Gy7DSMN+HHduMGIr8JFbkMk62TCo
FOZXVVw0dqD5Ub7iunMIVEMsOnI3cmqAnwo/H6ONDsrjhmNPxjOVY3TnsAgkmuZRnTBbuNqNWyeD
94pE0OVe/F28TwUY1s3vF++bEXevVi8eejnBoWjCDIZXjcbLAb4SXJhYCF8gjO/GvPh8gBsWC9hl
BM41NCMNwU78WLyokoyJH1vCpHM472lPwBe8Xb7o29HmYAthh+EaQSr52xNcQUdvB4Xmp94katQx
WdUtRx6abxjhYC3zT+YGttlN7sInK6k/zMdSaqc/AAmNgrgPYWE7LhaDjMW5P935c+3qjbWAHw7i
CizYeAIhWB+79Sh3Ks+smOaooUYKnI1q3A1ReeAhUWmVtcbnHuYJ0PivC6G3YwSQs2fsg2dZjxaa
6tQi7r4dnINg3UXnd+dumB0UtfLUIY2AUz66LaY2TzwZfe2Z/cBne8c9C2JHpuvjQXOYc+kArnoi
ySDb02GqroZ6aU49at1z0uwXItjBdUa5YXS4E6EndnafHayKXGMoHeyUOo9b3vG460QQd46Pn08P
VuK64pvbuRcoBJutLE0x5Vuf6czHGMECfQre4bil3QV3wtOq4lMy8dk74X45pn2pAedOlROPgc0S
3kLrOozyNtTsSubNnfJl2tpIHQDQUUAQNaTWIvaVo+9Cq/WTJWqvco3ejaI73EnSP3A6FXFbuNsx
j7ZlJS45wD0cSnPcAUGmvPsgFt9OvZp9I4s/bRm4JDgIFAUXT8ct6cg1pKHBRsxunXSNbJNwgc+j
suwgxmCiIfFDmW34mJ1btHuE6P9OFe3XeiwPCA+4yUt1VPThOXQmQBPHG7/2UokWtgmCh8Jlu1pH
djLl3dXc0pvZ/FaK8qQcMj/uQkji49qZhqpNbJJF1qXTA8jc1b3lIVpg7ux0wqJxe9KQrY8xr7G7
RPWur8igbnPIAi8GuA36RPdlRC7C0qdwmS7Fkp2IRvl8W+NXCeFYraptzQu72GcI+i02ytI03wKo
lOOnwhvCadMLJ0vZUkHbF1mGBwIetSwbOUKcemqFGdwmLW6ktKsnx09tq+ex1wuYMf6eqE8n6h+l
My+TjX/R0+LBl1MV2dzIloJT26SZrLTPy7EKaIc4wCMBuoR0za15PlaNcga2bsyfI9RFegkOw+dj
FQIvqBoRKwkxzhP4+Y662OjLXhcFhglGg4yUO4OyIgfNFA2v8kwmTyNyBzqW09kpneyjzvqSfW7p
xNOAWTV01MNY6mRY8wU0m9V04uopKs6LzGvcS+mUtd5Qp9XXCDDGwavXsILFb/3xIWgneejqhvdn
tQrA5XQh1JNSN83FVEDWlZAFvOwcW14zArvxG6cA2u4EmdteT0UVbAJvQFe9IAi7PA+Lykd8iFsc
6Wrk08egC6O9mt2Mncuhcry/oPyTHIziF/z7KuH7NMl/rmjz2MuKRpi87wXALwmSEaD6elPlmtHU
GKwHreDThLbnFW2ITEgLMJwNcOZTluLzisY2wObw8RyynbAO34VjEv+fHKchNoEWRTZ6PZ+iqH+9
pHH5USVaZe1h8cqcz6Uq6ZYo4fAjJU1KRzipMIoLt9mTOvTnTyw0TZMQBP2TFTQIyYgi8INJICSr
N2KhNtnItQ0r+Kg+hcL76jUddWKFg9qSScDK4YTOAk63QVx2bLQSj9m43XWbkoUtCRzhu4LVZdJr
3m+KSZ3ksrkjvixikVUn7kz1tqjaXeBbPHFlf9Hr+kMTueyYK2yTimX3pPGOmtBNC2cEcuTOCaf1
vefMp1ZGytQbQFJ6XfZtafVOg+fkThXX+SASGcm7yZuntFYdrMqu0ElR5WoX9HWdjDwsoblmIiWW
38YdVBo7FHoettw8JoEePmV6qJJyCDRI0WCIvdoJ0rxvSAJZPOzu1qCQEYS8ohAm1Ni1i2sWEhB+
0z2MHbuC+xeW6Bu0z02/LaLh81gVCAXQsNpFMGtCvV0hV8fhZWK76qweg2qnbO8Ll8sQ+3N5x8lc
Q5TcHMtWyMSGKjrpWnuGsK+qE2cih4wBIauD5Y7x7nbo668et09U6D6QvP5YjtBHBHZxHzQaCj3G
UbBx8i3o5Lacwi1wNTv1K52imDhUbn5dzd6dYNFpEGZpPfK7oeZdXLT9R4fnRVoh4ggpDDZPrZqd
uq1EyhMEGVk+faJS3Fpls/Vrq91ISu/yroDW2y6MmPomkt7lIAsnXRr3pp2GKLEb1ccO7TmIIHJR
LkMei1bDf61gX7UcsKCVjRfbCKfdaLf0vesAtjZv7wXCYbEN/LqPo3JstpUzCVYmwBpKSLtwbBaH
YWBz2hNXNGkPD0tCe0KO8Ljz4e+dv9759I+irO/DX39xPr5WZWG498qkYOjV937+5cY3US82YoMh
eH2jAMHAcFA5IF3wgJlKi+bm+XRE0IuLoxPgGg7VdUrae+77nzRZNg5FcElAwSDiBWNktIpvDscu
aJViZX0KOQapznKcOaeesOViAfdqoWoowjw/ItADwo7Mok7yQw+8qZ4C55PbYKlyQjwkMlBHDwnr
mgKdGF2LSoRlWcsGmV4ktauOLsdsIno4EFUUwVW+Vqk4hLO0jXQ0behaxw5rTWut9S1fa113sZYO
2G1Nig2DZGbZZDCT9J9UAGt0LHsryGQyVkC1boldO9g/viy9PF78BQYNNVI9J3kwTuH93wX/tOBx
ff++IDh9O8X1B3BgyI+XggDYFq5tF3f4c7H6suDB6BgY1wP46z4pFJ8LAlPHInU3fKoG1t3wvORN
cDpqXuwTqJ5w4QTvQQ7oTyUu6h6EdK2gAUoWb51A93rJNx4DSBotwd6DuDqFxm8qtzMkdc40f0Go
IUR2yvO1SCKNbxW7qxCPdRnZIcUg1BtllHqsgLXhTua4t85tECxVqiDtmyHxK4J+qXZ+NXXudeTY
8FLmkS+z83xYZPvY5u6SfbQRRjNupASOdv692pUVzfodetq2vtA5X9DAT8Lrr1uGsPGTEJorBT9p
PiMtJB9Lsms42/gK1IkYHOT00Tzq7V01ZbUf61Ba+lhkNnc2hA5lPCle8vtWk3lIGt1aZIpLbaka
CQz9rDdB1LIJkT4hkImziLkcYgGVoUf3Zrezk6Zz2mU/d3A9/d1CT1sIK+4PW+hlKOwvrg08+bKL
/P+Y28IQ/K92D6R/z3IBxJD/wN0wIcIIx0OgzRgV8cZaAeIESsHXlqJ3XBgQsP+jQ0SAPX4wjKGB
tBaex7c3Rt8ES42lMpy2Y7WZsE/aSe9IM5zkgHkn20qHrvvUk5zsKiu8AMaztSJrG9gltKsaEVPT
UVv5OWIbu6RQUdIW+huj1kmr2CZDfWdbH7tlvpva4bKBiS0UBPI/uXFJCdfc1zH6MLpA15TdbCe2
XIyVs+1Jvw9bBdimuVs6eixccRON9l7JOOfWSRU8ZgxpkW5D0rD/Wsuax2PVHc0t+SwRTxXDtwRb
snfdKdqmcNHdebLnmwy7Gmgf39GggZqdXgSZCdBMLbsa4QSeUk+iOu7zmIplm6O+7smQdLl/QuQF
K/rbRnkqVojuHLSzdT02QwxEj9jS6HSAZhGpKQWwcOb1NOGZ3OiCPJaDFSZ6aM+qWcBDaNyEwvgK
e+MwtI3X0OrhntYMIjupufuFSty2MpQqzdysTNmajwmhfn3jGOdiPbK0i3TcCngQkdxJqy5m+psU
Ku3zPu2kegDrtan0BGHip6hD7sWSJWosjnOltjioTiB321gsuGTaPp5HfTKK5bhjdFPPyJnow8es
inbAlWIeDvFcZad+5qTIKd3g+Egrr05hIYhnZh2suocw8TIyzszahUiJLuxsRB/GV9dmZ38lTPF4
MG5Okjk7VPoxDUp7y4zT03eaJh1nDoRySpYFhHC+8C1E3n+b/O9NPs6QPxxIr2Y4v7rQ8czLUWTE
Fj46+xfe6ceRhOIWrTVuVGpcz4aser7QHdAH5pb3CMR3T2bp5wv9f6TDMFabN5gVdBgEnx8i4xMc
0T+IrCYLM9a2gbXvGBbbJ9/ySHnPqzqnZ8VsXLF0tpd236zKgVZOTjugWcs5zi412w6u9H688wc7
mqGRaBYSXXHm5R1G1SIi85gZAsG3en+GwRexF1eAT9G1cuV84rjYpwPrOi/cz8soPS9uSYQ9WRIS
1n8tif/+vjxxhfx+eT4PYP7FbYnnXi1RBGliDRiH4eof/LFEDVsFhNRDQDP+a2Q8z0vUhEEbKVAI
iagJ4cSF+rxEjaUWXleoox2sLqiM3lNzevhGb5ZoiB8N+Zxw5WAj4F/z9VewatW4HH6Ozjntmty+
9UZZf8uUZeUXdqEtkDGVJaKdvwrbGqHrAfwLZBAsdVbhm3QDiOC6VRA38x7yGHcVysHKxe8o4pPh
XYcH0Km2Q1uSYwbjN6gV3J4ugZNrwwNZD9fNSgbYq1s84mNdfdaUzBbkPUwMEDEs2QLFqmNoAoCv
nODWTXIW1BI67WXgB5mLHnnKuvX8edfQ0iovnMhCIPOISQrzuUsb8a0ZRCPiIeDIXVxdv1pWcsQd
oOyg+ush/74d0IP/YTu8mtf96rTGMy9bAZ0UIg+wsu0A/KjpzF4KSNSCDlY89glmOa+mxR9bAaWj
A03BDzDieSv8jwpI1Io/7wWQHy5UPIELsguesJ8ohhrpgKSpdANdilhOAqe8bLIKGdvChhIz1hL9
/Vdk2MH+RSp9UiNNNi7kYIPWLUNwWgYL6zJwZFlHrlrlFSnxJxzono0INcvbEgOnFf0SJe5Ib9QU
NXGUVWXS6vwuBwhHphqR6Sq/iMowyWXlpZ3Ft1nFby2AdzZAvE7DgFEG+SnUMzytDdKnRKGNzofF
o4EBJdhDH7jg7ERnLXwIkKEdnLFGQCp6Q/j3d65ut1D/fYMNIk9CAziGQB7dCZdNVtSXAzBJCmyS
RQXi1Qk/g+jdSoqFIPMm89PC0iaLr9hOAfNjLoIuhdoPpkoxXvphsSSARcuYG4CUACktiMyTLizt
uPONeSMbE08NAxSF5XG+ePcloFZuMFcGZwmgXuuUTIgSFfa9N3lfAq+6XiBHj+UAHBdxOUlncFwJ
GhWvEdguhChBOhi814oyHVsGAw4BBtsGFZ5U5CENw2c7x2DGxKDH2uDI1iTrpDTYcgcHWsIN3jwb
5LkFBO14/KvO5Qmh2U4sY5lQg1iHusdoweyTz6yrwp8/Lj0cGiqbL0pOPg+6KwFfAwRXQMNRol9Y
3B9TF96+o76ddk6uvza294EP9KCRQrQpDcK+AGqf6hoRYUOX1sVgxxFq67RU4bHdTsfCC785lpht
N3by2TmdMvT/28IZ6ipuFo/ABcJKYwkJYXkK4rku7A1sjPTExrGIeD299WcXv4mWIzxOF9dZ4T62
tKKxKuWpjwCOmMCT3bM22LsT4dtCzy0UkPmX2qFXRPFiQ8vZ3aqR2HspmnuQ7jpMdWBNdkxES9Iy
GPy9q3rrysv5l2bOEXzrQkoqCi/tsT/OA+gjoYO0b2qvZduxdr85HhMbt8n7O9LO9gkqJw4y39U7
P68/1U2BrVLX3oai4YqLEY0L8lJOC3DHKRN+mFqOvq68YpRHvqBNewS0oQpPobNWzjEiTIIRv+PQ
L7babg5jAfZBDu454k7uhrm9zSMIqmE+zFP82q7hGSYxL0qs167/oks1bgxpf7SEwZ3S3nk/+Idu
mfCqR3peLT1JBOxlQBOJZ8ErhStmp4asS4XI/F1rqS0zko3ATceCbodQH8LG/tzOsouVE0ECiwRo
QIeAJD3rAcZSFjdM7b25Qhszf4D2tcB2RxBnX2V/kYzvV9EfNUTn6vHHBL1Xd9FrDRGgQFCDILOB
WT/N6Hi5iwwUiLwHSM+ecY7nuwiEIsLPcXV5sE2ueN9LWeagYrNRxMEm/370++fOAX9J+CVgSUYu
CiZ7/aNzwFgOOmTz6OzrEcpsNJdtyK2Po8w8febwTAUx0SjqjjtdZYO7aebMr9sY+6Qqb6yhaz7x
ZvTlt6C2i+pYrQCa2/JICwRaGmgN7h8iqqOupKz9qBGqO9734+Lm8WyN1n2HVOUyR6nWLHKbOWxh
dcznBYbnCzrRCofPWij8Td2hfxRmXA4P8y+aBzzzUjGZ0B2w1K/M8S+r1Mg1AK3ZcBPAIua+6m9R
FpkiC8MoXoJOnismD60vcFmggbCCoXN+V6zXL7TKITwOkNWhlzajZkz/+6p5mGXUwL1ehvupWeoT
HwE5I4HdbNOtsTluNCl4Z9c4He7PSNahC0Rl0CmJq2wtwhUZ4SFAx2oyeSbRNv19X47eRws4Hvk0
1wiFPAr8USD8uQ1DeaBPIuHAnpGjHPrTvBkisc81onoOJKo7jIVBRRXLNii3HtRcMHb2oHLFGWeu
36RUTNQ6VCbWs5o11rly3UUgAIX6PC4dSNBiMsqqPORe7TYxhxakXVUhEZnK4M7n2tGJA9yqa3UJ
z/DfTbCizv4flRxXRfOv/+q64vPDP7eCefJlK9D/UGTdwNJi9PE4F181D2vCHeZVIGMOJbyJq3g+
sFfZPgGzs/rOVmD6eSuY0cU2xqE+nf+mxX4H+owO5h/Ngzn/iY/xGIY4Jebrr/YCx5yB2e7z8ZQq
r0OiuaMgAMSkpTPHyg8ip1acKfqpXYLbmrWwcrd840/+vNRoFyyldl7Rp4PgNQZQ6GtUkCH0Cyh9
AlMDaVrFnimLMGfB21SmVEJS6ycf5fhuynMR0zKwTxxTWjlICd0MqLYQF8G2VebcjJCUHEP8WJ/P
AjyL7cmHYGIcSXtwdbZtWOdLDFZqZkkDf3l7TKs2fwgyTT7PS68p5BaqvPBQQ3J873TQ80ll23rf
WgE4niYPYzcfIM90kf3sLeN1xTDsJcy0lzjldCGWgCFnqP2WSQdk0dRtofOq4TvgQBVy+6LJvTNY
ZkAeNV2bsBFvLpLSvbBDGIQGt3c/hmxebo1u1uT9nuLIO6ZCanROTbOnzBWbvB3KGzSV1cZltjrL
ibA2nQ8ogonucwEeI60k8ib8es4OulL5DgukibMFQdqsMybBOgwRCZpPl5h7g36i9zHAqSQX0Zh9
zND6XdqW1aU9rBd3peOPiQC+fuyOrrNzy6DZ2wsfdk3ZBUgPGIeTqSb8sqAdTUWvsk2AEL0UYd7V
eOlF7QgRzhzNwFTwrvMyGarljGM8l4cMX/R4O8KyOxi3an41hvKji/o3rmv/3O7oDfSRAhGr7T6K
mksBlnsTDd2dPeRz0lJ3H5gBVgCpvwTSK1NehviERhSnCx0eJyAq0Aoj8VW4hwaBENto9O9sT3PE
gKgR/n4YDKma97aZqSVZt8s6/qU207aaKotAQ4xq0zYSUeyzzRFwTpAjTdllTjGwKxwwumto1LGz
wIyFVKnroJJnk8d14hb6zrPY58wMAJsLxA10aCNQuGSI7cacsAXzwhirLzLMD0NRcg/ivIBuSHyE
zKlIZjIdZMSQlSh0BndxdmL7rTeeaHs4rRfil2nlKKiHAy8X84nGIJIWI0FUK6A6AtNf+s24z9eQ
QiS+K4FEl66+nwe3NRmGDvvQMrTBmyLAgI8Tv0SUAM22QqkwJTOrkJfgc+HVAPZx86mYFBBLI0dB
btBkDhcc2gGB8HWfL38roaeC3Yjffo8dIeR0Hdn+iyvgNdqPwgbpbD6kIcgSWqdlvVRDUO1RzNVD
hA2yz0A3/rgCVijVpQg4/X4H/IBSKaorY7eEYh95HkbM8o4rYIVK3/iSQwfBWkb5AqGsaQPe3gAl
qyoF3253yuyCQO51VxQE+D+i0XS/xJSDHcU4hTDPjmYIP8ozpKklMANWcjvlfsMxSMAqyCZSLbDP
0h92bT5jfF4jO2jK/NyXwCqqPNSnRYR5L8DMerXzlTfiBmmUSEQzAwdo6G2Ea6ZEvxvzhh1GcwE1
4PLAs3W6OUYfi5Ur+7L5UrTMuc+XOTia5tozcj6+AW561xq2ETABhv+BjKwMK6kbmD8D0GaYwmVZ
Uqc9GE0vU10c2kjQl/OIEXd2d0thkYw1CFK31ncYAXalObyejfrWVsO+FWgvpBOcjbPjpmhJ7N3M
KUky8//VOIQSx+hynlmeUx18r1JkR40zc2tJZ9fYrSC7HtlJHHlgjSqO5265+VuAPRVgWIm/33tX
TdM/jo+1+sXmw4Mv9ZdpRbCNjH//p1Q5M/oOMRUwVcLz8ibkwrQbhvhCNqjxmxmf9HP5teZfwL0P
n9d7/WI/lV44YBAfFqHyA04M5HblOF6VXm5UOdYwuwTEepGJ0zGo/QITEifSXOqlRP6E7WTEDIJ0
mXenhW3xI1kT7W3dSNTtbu6iAdYaJ2pwtSf4sOhydCEs23plzUCcsT7zzhbw1sNDxUnunzGYgqe4
KRHecepiRJ5dyq2LEHE7hhXFd3edduluEDmzd0LZGtnCLUSgNzkpMBWkLogPGxrcGDFS6ZwWTLMR
qzUQqN3zkCI90Yah4ho1Q5D+Xd9P6xtEwu/XN+6Wfx0KNjzWv1jgePLVAkcfC1AHC8gsytcNhmEn
0OkCEHIg9jL5cc8NBv2PybND8tWKB61hFM8r3NwuYJh/6Cjfc7tERr3y9nYBh2xuFfj58RM6P90u
WdZkhOeiOV2k3/Wf+QyE6pTxXj/MyGWjR81Yia8cxjCAoaXfXtMnl4KXQZJziqTP0X2wn2wMKqwh
1kaClJdaKkLTC6VZAChWD1O0Caqucj6Vpkf21na5XlvnsrFr9xyKbEQaraLd0eh3+SrlZXCHeQdA
6EWIOk/oS6BKJ0jX7nnSADVA/b+qgv1gKLuvUtMRY1aZtdVlNbKvfo8oSB432TzFUzR/WMoWQDSr
v6nCQqCT+43m4iowECl8xB8oMFMJ7LQd2NfWKb8xH6iqtKctkk6rtJBgQCJAr1DDHTSg2ML30txA
s36/bQxWi6qwSEd7VkdQEHEA3g5ilOpo3+W41HIDAU8GDB6ACiPsYIGYxSUxgLhrcKF5WhgQeQSa
rHMKgI2eaQMz65AfnBV5FisK7Y9j7xz3VCBcJO5cTHNbNBqNGOlSmJkj10t9nNRuKUjnHqagkRAk
zQVvL54GiUC1hxJBKNL+vd++15Z/pOmvi8eue/jF3n9N0j/leRB4jjHEFQXkK3AhNMAuvvA9AhVf
et777n8Qmg+MGJUoVKVvwIVVYvLmS++oLImh+99sflOggqLH4EtQ/uaIeltaZi3NZ1/V9akDe4T9
1XY6BE4UUDVDg7UGUdA80NbexfCi6B6KNEPEi7zdVSLMYa4nCHKiCSOeScIBnXkUIEes2gzYniqB
E3wUGzb63U03Gv8ecppaBEBCn1ksysk3JcDoYgcl5iGrlBriDFcx0vRGh7Psesr8UV2PAAJ0C79o
2AtoVHrqfkClhuxW16vsD3BuUy8VXdiWd5pbfp66FWiWeOKei6bUSW2vvcqIf1x4OoV5+whEpZ30
GEvRhBEqZzgeezgf4Rc/zeGEJMNwpOCMRErHoYdTcoQHIsjlo4CDcl5K5EcZU6VdTkEcGKMlWtc2
gUQxg4xrLLY2/JgFvBTb3Fg0uwlTlruwBrKx1F0MjhrmmsFDRFDb7SCVmSELq27cEtQo3J8SLlAe
AKysy/bBMwZRMgAbJ5M8h3OCpTVcpAHj+67DpD2ef8gtzAzsYThtYDyFK/0qz+sPfIoGSBHgTVXG
pdoZv2pWyBH0JDysPei/ZFDIGoe9dYLNdTJ+16gqx7iHBbYxXlhmXLFdTy66rPpW2dJKLNeFR9V4
aNuy4ZC9oTPGBMSTDEbbaglhCIbz1vKGO8d4cWfjyq1hz3Vh03WIxKEO424btAfk/m8j4+hVxts7
GZdvbfy+NYy/oZoeXBiB/REOlR7WYGeoRNKvbmHYhlvYh5dcXkjYiXuBaUo8dxOPR4+IkrxZLGAZ
mI4JB44xJEOj8UAijD0T1blja5WWvDh4MC+XPFtiz/iZ0RNh+pbxOENU08flanxuCtldjfM8/02K
+C5h8lEs/6E2ar403a+oMvPYS2EEpNRxoTiCUQ4KIWPxfGm7kTUNLyZqHILKG67RH4cjMr9ChNth
Uz6ZP/HUc2GEcxP6D2QdmWkc702L+Dn531wBTwZT3/xw6PLfno1FBn99VeX1qR5pNIqY5SKYbkLg
kJj6g6ehTI9WlbpcFeuSgVa5wjqiPVIcMW5J6U04UGe6Abm25HFHaYE4Ol4MBFmNQtvOWcX0CGWE
7Hz34KFZFtci091y6Gxk4LpVhnM4pjQS/n3ZTwOmmjAO0jiG87lBm1+1QQ936N9a/qmWR9n9+/V6
89D0v7jJ8cyrxeoYHB6AjnEqm1L9ZbECCYLYDZ0oAmzNav2xWE2uLQLJQbq6yHMwIf8vixUPEfAO
ILqguMMeeJfczjEf8uYmh6EJPJkxNpk+A6bPt6uVtvBAcGSZnpZ6IOdW5fn7nIwk9TqQWpCjySnE
LdLeUyez977RYMgKwaIcsgwb8ozS6DQ6JKRsbVAJe6T3tekyu0PcAvqJJyJuJOm+CCP7CIwABKCn
3oYR5HNF4Z+0TWNv+mBygxixDf1FafJFJWqBvWcyR13VKlilkEOqkKyLScTIJrVpi9kA5XIjqIU/
0dFbGpjuYcFWCb35ltUUg3JdeYoBlHtBsew9k4Hqo6IFlBV9wGhBFiM8aKMRmArdk0RiCh4N6uY6
cCxYo5DnDmHqEXSD0OfBx5qOmTXs3Kj9whq/iu1wBKKM9oZFCL5GdmtGXIS4mjhXVskbuAuLzYSk
12yQd4WJfvVNCKyDNNjJxMIiYeu0M0GxHRJjIZ96mJAgW1WTh/LC+VC4bQQ5jTyv6bwmw2PUBwJo
cxNFqwnMnUtUyY0ospsSebXhBLfkMnk3rocOhOQgGn0cAB7tAMcp+xhM401uV3s2OMVOIhM3lDBf
UqTk+h3icnMTnBsqZJpFRXWlQ0aOcxOvm2cOgmNN5G4WepejZX9Y8OvbLHThsY183nGqNxis2sCC
6+87JPhiDPd2yiTS2Uy4r4uUX2rifnXvIazb/tqaIOAwYrs2cM8gQBJbTPZBwCF8UWkPdXHcl7hj
OTKFx4yKjWVFN/j0T5Pyqw1asvxgC+jH+tZO7SVHCK9JKZaIK9aMlUetSTD2ve4agYvNhnfjdbhk
zkVT1R8wNZdvLI8OMMKNzXWxuDFnbZj4JiiZm8hk1iM8mZoYZW0ClQcTrUzD4mNgwpYz8ElxpdEo
DT3yNqbe2GCRzlwFYw1ON6prMFeJRTEz4INvWBVu+JXcMC3acC6BYV+E4WEWw8hUDWa8yR6mDm74
GiGcMcFUGPvOok2UTG1rXYUgeLxyuVCG8VlY4Kcm7uoy6NwwsVowQ9yB8bkzbNFoeCMnC2bM2XR4
qmUY14ZUKko3SD1ffbb8EXqlCevcb9riIhsAlhJMVrr1DEUVGrKKeAiGh9vymILHQuq9heACUFtq
JbnmCH+XEm8SSqIlGTPEcU1CNNtQWdcIdrmACznchVrVl6gPuy2HprDXkLUaes2pxou+QTpyWIgo
ZijHB0PGdSVGfDSGoJt7B0l2Q6f3CuwdTh+euuDzxJhfTE8Un2/oPs8Qf2LlAOGxAR8on8jBvzfX
082Fq+YPNxfqrAfx5fEXt9drvQfiNNDpoSpChjN0H2hRX91eHpAmXFwv3sXnPtQATcaF+L0Oeo2y
eqBF8MDLyJt3kdwGAvvp8nJtUOn4B0khuLwMRvUKaLVQNKEEC8WpFRGhvk1h5UfQ2dULhbpTWcHI
oO7g9Z5YRQOF4SincSen2pEfNQ9yaDRaFPbQGvH9NOrQua2oizTrICyna5jq7SYZPRgJr2uNcBtk
pKKPxWSFqEMSd+o2Kv/aI6mmh3qUWkVq11WBcaxmaM6IkU8ndp6zratuBxsnGXjJZSEw2Aow0Sdl
pq0ydSz7o23DlbjxcAngQERIkg9yZujnjx1ojs3fdb6u8wBF/u/X+e1D/Si+FL/AW8xzL1Wa/x8P
uiFMBXwRL72sc1h6bJB8sJmjJzcmw+dlvhofTKgpcBBwgIjpeinSvP9gOWK4TIiRSqtf4j1Qqxm5
849lDtEdPsMkMaLme7vMnc5CeK+HU7rupI2OYEGqlLWulgYCWBKTdRVlnfuxWlcWlxF01MIZFlzw
rXLmZOhKDkOZmX5UmzlI4Ce2IgO2H2JEkq1xaUS+GZ2Ur2OUSMvdIzdn9Y6Ew3IcZPmCWQUV8lDt
qbSGM6kxh+xErWnFnRXS/LyGP4LfwWWRSpNujMBWzPSw7cFmd51JwMOF3iT92ryMT51M383Tg8pZ
7v9/04l8lxemD+phs4ZZXw6P3Xz12A+1ehrxxx4b89WLphDqpvnv/aFn3O7X3+h7jPbNLB//z78f
vvICma89BkZ8UVidP0dsm/Pyzc5Zf7D1p/7j96kfVKGGr/gE1xjO0aIYzuFpSFPdCPb9ixZuB8OC
m6Tq5y/j4169pt+9iD//HZ/e6J//zO9//tevAWi/i/fy7nfw73+9egXY644h6xENicSnNYHi7UuA
PRnB+dDpoml70uj+v38Lv1gN3n/nTeCZV68CQ1oNFQvRExpdADFYX29fRQCRM3TM6F9h8YpMM/y/
81WgS373onj7KtDB49bwkOwAMfeTgejtqzBXBPJEEdeAhBLTxv/vfBX/mIL4/jMC5aD5rcNLBfup
Cb76eVX8X+bObadtIAjDr8ITROD4ADdIhV5UVdW7PsAWUhHJTapQqvL2/WbXDl7vYuNOJOYSkozt
8ezuHP75p17VpfQiVgzzDEhKm1Yxxo0uVwU0tyiAh6UDk3l3sgBiq7iEggA+2xf+DptWkfhcy1VB
vwMzHShVC8NpYG+IVVFDYw3RSUmJWSZgWl0gUvtS7hVsBRcUcij1ARkRNMvYKjhlryoiHJKFbCni
aJpcIEl3wXKr4AQhvqrwqnlahqJmVDFO8JtURTKicLkqpLcH/wR+H1YJQx0SVVDRgJyH2iONFYH5
yqYqCJn0C6QRjmRPpBK4kuO9grQCW0Qth4vnQ7KpCN6gUhEFvKc1JyU8kcLzJAySsSLYNDk9Sk5a
QZia3Smk1VmtCjbNBoQEDBF15ed/x6rAJihr4JrT/hBmBtm0CtwhtSqkfMSw0gY+3FwEcrkiRwbt
bSEkoR4XYlMV44zl8k2TnEwJwI1JGsFpSBYICNBL/AoQMj3FhUlVJGyzy1VBlVzwsXDOsCP4kbSj
vYKGPZnLExrvJLFlUxPB8WNAxjB7sihJwa4J7Q4D59gMOCgvcl43iWyJQc6BFQigwKYq9BE6IzMI
O/Eiu3xmEovhdQBdRhnna/IVnUf3zikbHnucuhIfmXeksQr698T+qSA08Cz6rGp8gBCLsU9AP06D
tacPNWoV+mTFmgCcw1TAvIUMYJFURpTHE1QxM1BgOxfQvHSH21wg+liMJ+V1l9DCUPci4Z8sEJCZ
WAz4I9TBF8IVDS4Qvddd4DUQiMkoEqYT4m6OrQKwFbk+GribtfCSW43Qa72HRXkI2wdTDxC/42Af
LxBGF63pVTxG8CYXSNL19j9uhT9HoapqQBpTExtbBX4HJwzZz4qSmk9mmFSFsNsrTxDp5Lti3hnB
GOOh/BiK2CrKFVARmNHYVMOYUaPbpn6BFCtBhDOrg0Aje5hiFTWhOe3tpXhYZvcKfY6XJ4X9kR0T
fDzweGEkj60Cs6EcBHov9OgEO7R3gtR6x5sIg5JXDR8ImwV1ECTGqhBvsyJsBUTS7SUm94pa73jX
K8ECFJSEaOiQgs9YFdLWwfFBFQT/2496tKkKvbeJ4w1LG6zIcCI3lAFZALFVyAwf8KiMAuupkGyq
4hTeJkbBkEJwsSGjN1ZFvYJmsKAuhm8hsw+MOt4Jqn+5X8GoUxhHqYqBNaOXPi2NsYI4PEo4tcGP
eW/UplWcIolF1MlEQSAVNDNk8hUCHIeG6wr3vOsOM6mKZDTucqvA8eZ84K3jWktzRuJtUhqT4vJg
hPVbVfGGE/eI2rl92Lb3Hq+z3TzmYD2vfaFPUaSfD1IaAYYSfVUAPOHqIfMhf1/HeB4PpBl82gNr
/KW633fPmF49ulj/YP0/P9Gh6A53D8/+g+fuTr+6nyB+bjaHnWu3bbtPkzKCFXi5oRR/xJsJCZup
C9y634f9rhf0QpYnqDi98Af3Z/PYCxoIxzPRC99+37euFzQQfsxf5WFZb1PLvv3h/maEcx7r75xJ
A8+9nMGNs9rUsj9uzm7cXU4tZCj00vc7d/ZhlxNPhlAtfmJysUf4KV7o1FxZtewnd+/ap1+bXgWD
d3qKNTo97U5799OzorTSv2wyxlKdYolOj/xR3/fcNBT1BV6fbqAVPcNMrxb/OtO3VvQUc6tW9gTd
plb0LImh+gIzJD1a+UKS8vnJZfwAicXV+/osB8sJ7h8GbpejeDnFoTrDT6a++ymKCrXwyR5vrfSJ
jly16OmWKa34b7ttzu+VIEpt7zNdMNO3ngsijjD+NLTo4fm5n8Whk3zjrt24w/U/AAAA//8=</cx:binary>
              </cx:geoCache>
            </cx:geography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Sheet1!$L$2:$L$34</cx:f>
        <cx:nf>Sheet1!$L$1</cx:nf>
        <cx:lvl ptCount="33" name="County">
          <cx:pt idx="0">BERNALILLO, NM</cx:pt>
          <cx:pt idx="1">CATRON, NM</cx:pt>
          <cx:pt idx="2">CHAVES, NM</cx:pt>
          <cx:pt idx="3">CIBOLA, NM</cx:pt>
          <cx:pt idx="4">COLFAX, NM</cx:pt>
          <cx:pt idx="5">CURRY, NM</cx:pt>
          <cx:pt idx="6">DEBACA, NM</cx:pt>
          <cx:pt idx="7">DONA ANA, NM</cx:pt>
          <cx:pt idx="8">EDDY, NM</cx:pt>
          <cx:pt idx="9">GRANT, NM</cx:pt>
          <cx:pt idx="10">GUADALUPE, NM</cx:pt>
          <cx:pt idx="11">HARDING, NM</cx:pt>
          <cx:pt idx="12">HIDALGO, NM</cx:pt>
          <cx:pt idx="13">LEA, NM</cx:pt>
          <cx:pt idx="14">LINCOLN, NM</cx:pt>
          <cx:pt idx="15">LOS ALAMOS, NM</cx:pt>
          <cx:pt idx="16">LUNA, NM</cx:pt>
          <cx:pt idx="17">MCKINLEY, NM</cx:pt>
          <cx:pt idx="18">MORA, NM</cx:pt>
          <cx:pt idx="19">OTERO, NM</cx:pt>
          <cx:pt idx="20">QUAY, NM</cx:pt>
          <cx:pt idx="21">RIO ARRIBA, NM</cx:pt>
          <cx:pt idx="22">ROOSEVELT, NM</cx:pt>
          <cx:pt idx="23">SANDOVAL, NM</cx:pt>
          <cx:pt idx="24">SAN JUAN, NM</cx:pt>
          <cx:pt idx="25">SAN MIGUEL, NM</cx:pt>
          <cx:pt idx="26">SANTA FE, NM</cx:pt>
          <cx:pt idx="27">SIERRA, NM</cx:pt>
          <cx:pt idx="28">SOCORRO, NM</cx:pt>
          <cx:pt idx="29">TAOS, NM</cx:pt>
          <cx:pt idx="30">TORRANCE, NM</cx:pt>
          <cx:pt idx="31">UNION, NM</cx:pt>
          <cx:pt idx="32">VALENCIA, NM</cx:pt>
        </cx:lvl>
      </cx:strDim>
      <cx:numDim type="colorVal">
        <cx:f>Sheet1!$K$2:$K$34</cx:f>
        <cx:nf>Sheet1!$L$1</cx:nf>
        <cx:lvl ptCount="33" formatCode="General" name="County">
          <cx:pt idx="0">33</cx:pt>
          <cx:pt idx="1">0</cx:pt>
          <cx:pt idx="2">4</cx:pt>
          <cx:pt idx="3">0</cx:pt>
          <cx:pt idx="4">0</cx:pt>
          <cx:pt idx="5">7</cx:pt>
          <cx:pt idx="6">0</cx:pt>
          <cx:pt idx="7">4</cx:pt>
          <cx:pt idx="8">9</cx:pt>
          <cx:pt idx="9">5</cx:pt>
          <cx:pt idx="10">0</cx:pt>
          <cx:pt idx="11">24</cx:pt>
          <cx:pt idx="12">0</cx:pt>
          <cx:pt idx="13">6</cx:pt>
          <cx:pt idx="14">0</cx:pt>
          <cx:pt idx="15">0</cx:pt>
          <cx:pt idx="16">1</cx:pt>
          <cx:pt idx="17">1</cx:pt>
          <cx:pt idx="18">0</cx:pt>
          <cx:pt idx="19">6</cx:pt>
          <cx:pt idx="20">0</cx:pt>
          <cx:pt idx="21">0</cx:pt>
          <cx:pt idx="22">0</cx:pt>
          <cx:pt idx="23">37</cx:pt>
          <cx:pt idx="24">15</cx:pt>
          <cx:pt idx="25">4</cx:pt>
          <cx:pt idx="26">6</cx:pt>
          <cx:pt idx="27">0</cx:pt>
          <cx:pt idx="28">0</cx:pt>
          <cx:pt idx="29">1</cx:pt>
          <cx:pt idx="30">0</cx:pt>
          <cx:pt idx="31">0</cx:pt>
          <cx:pt idx="32">0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862" b="0" i="0" u="none" strike="noStrike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Number of New Resident &amp; Staff Cases</a:t>
            </a:r>
          </a:p>
          <a:p>
            <a:pPr algn="ctr" rtl="0">
              <a:defRPr/>
            </a:pPr>
            <a:r>
              <a:rPr lang="en-US" sz="1862" b="0" i="0" u="none" strike="noStrike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By New Mexico County</a:t>
            </a:r>
          </a:p>
        </cx:rich>
      </cx:tx>
    </cx:title>
    <cx:plotArea>
      <cx:plotAreaRegion>
        <cx:series layoutId="regionMap" uniqueId="{14A87AAB-5987-44F1-83ED-0480FF6B3E63}" formatIdx="1">
          <cx:tx>
            <cx:txData>
              <cx:f>Sheet1!$K$1</cx:f>
              <cx:v>Total New Cases for Week</cx:v>
            </cx:txData>
          </cx:tx>
          <cx:dataLabels>
            <cx:visibility seriesName="0" categoryName="0" value="1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100">
                      <a:solidFill>
                        <a:schemeClr val="bg1"/>
                      </a:solidFill>
                    </a:defRPr>
                  </a:pPr>
                  <a:r>
                    <a:rPr lang="en-US" sz="1100" b="0" i="0" u="none" strike="noStrike" baseline="0">
                      <a:solidFill>
                        <a:schemeClr val="bg1"/>
                      </a:solidFill>
                      <a:latin typeface="Calibri" panose="020F0502020204030204"/>
                    </a:rPr>
                    <a:t>33</a:t>
                  </a:r>
                </a:p>
              </cx:txPr>
              <cx:visibility seriesName="0" categoryName="0" value="1"/>
            </cx:dataLabel>
          </cx:dataLabels>
          <cx:dataId val="0"/>
          <cx:layoutPr>
            <cx:regionLabelLayout val="showAll"/>
            <cx:geography cultureLanguage="en-US" cultureRegion="US" attribution="Powered by Bing">
              <cx:geoCache provider="{E9337A44-BEBE-4D9F-B70C-5C5E7DAFC167}">
                <cx:binary>7H1pU9zIluhfIfx5RCv31I3bNwKpVAXFZrPYbn9R0JjWrpSU2n/9HKmAWqA9uKHjDW86wk4ylYuW
k2c/J+vft92/bpO7m3KvS5NM/+u2+/VDUFX5v375Rd8Gd+mN3k/D21Jp9Ue1f6vSX9Qff4S3d798
L2/aMPN/wSaiv9wGN2V11334z79hNf9OnajbmypU2af6ruwv7nSdVPoHfc927d18T8NsFuqqDG8r
/OsH2704Ozg5Ojk5/6+9s9MPe3dZFVb9VZ/f/fphe+yHvV92l3xy+70EnrCqv8NkwvZNSTEVTFoI
IYLlh71EZf59t4FMvs+phYlkklPMBPSvbn52k8J8+67MbpIwSdSeo+qs6h+6n3226cluvn8v77SG
d5z+PrvG1jv9+mF85a1L4yd5eufb8QnGj+7D9//1w3UWVnff9y6rm+pOf9gLtZoesewdNb769eX0
rX7ZBtt//r1zAb7ezpUNyO5+6v+p68lbzFz7wDl4a6DSfSqIkBZGzJTwF+0Cle5jyggf4Y0we4DZ
CqSzuz375vbmr8Nzd4EtyD0PzN0p7xCSzsHVxfnZW0OS7AsAEiCgyRnFFrd2ISn3BSClSaUwucmo
2Ialc1OVKvvroNyZ/wJI7sx4j4C8vrj47a3hCBiJsIkZZYhzEzG+C0eyjyyGKZGEUQA33oFjXZb9
K8C4Nf0lUNya8B6BeHjw2b18ayiSfWIRRIBkcmQSAOUuFOk+wxh4KZVESi52oRjcNHf6FWDcnv8S
OG7PeI+APD+ZH3x9a0DyfcukgGeUY2mZfGSB21IP4CuxECfYlKYpJDDQTanHUckfN90rALk9/yWA
3J7xHgF5ZJ+fvLmkw/aBlmJGJKLcEpg/wUixP4q3jJgmtlb8cwuQ4e8qeYWo42zPfwkgt2e8Q0DO
zs8O9g7O3hyUeJ8gDooGNQmgHZDZXZzk+6OgQ0GcJUzQXRY5U9nN3gH8d/6qHvJkhReA88mcdwhQ
dzZ7c3kHj/KOQAyUSskZJnQXmKCBYCExgNI0LTHi7SZeut+/v0Lc2Zr9AiBujX+HAFxcHJxdvTWL
xPuCWwxhJDhDZJJltlmk3McCxFVARMmACAO6bkJwUd5k1V/Hxe3pL4Dh9oT3CMTrg9nByfVH960B
SfctajKTWcAjgRE+pat0n0tBiAXoKBCVgKpbgKxvvt8kdX73CmA+WeIlAH0y6R0C9fDgYnZ0tnhr
kDIAKfBAbFnAEAF4z4ivyEJYUiSsVfcmRA9vyu9gvvzr8Nxd4AXQ3J3yHmF5BPi5eHMDLIg91AId
BIx1BFRG9JyFxxSTDda0mDB36OxhCNjpv8L6urvAS4C5c893CMwT92+QXwEpLbDecCEEAUvOrsgD
1gNqSQClSaQpGQB6EytP7l4hum5OfgEAN4e/R+AdnTnnJ3+DrZWPQqsAFonB5joqGNsSD9uXQgCu
Coz5qHXuADDMblXyCmPryc4CLwHkzpT3CMzzy72Dk4PT8ze31gG4JLIoFtQyQQN5ipB8n5hCYGIB
TGHAjuBzovTeQXKTwh/nr6qUz6zxEqg+vfN7BOz132EjwMKkFicczAQSrAS7KCrAHQJs1AT/Fxjv
du12J/Vr7ANbs18Cxs27vUMAnjrHR2cn7pvbBtg+G6XTEfeItXIpb9NZ8GmBNsIlaCwWIbuM8vT2
OMySu1fYB56s8AJgPpnzDgD640fcemm08suuBJJnfPc/G1YA9nOQZzkIOwwDto6ekG0Y831kSmKB
eV2ip37Ls7t27/SuC2/VA4997pmeDyfYnLv1jqtX/PFH+V8ZJHB6fvHm0irfH+1uiIOx1SJschxv
A4juC/BTCrDIYguZo6trU1o9VeUrxNWt2c/AaOsSxHpsjX+HADy/ci/+BsURXFcYcbDaPE9GwUrA
wVUpLEJHvXHHh3Ve3ZWvUBu3p28B7PkQj+0J7xCIn64P/gZWiLiQDEQaEE/pZAbfxkKI/8AconjA
EAvW2F0YfqpvXsEGt2a/AIJb498hAC+OzvcOLi6O7DcnpoBpFqcgkUoBAR7oOW43MjvBofuZKJ2L
UO0dlGX4+ytI6jNrvACkz8x6j4A9P790P7snb+4DofsIpBNOAWYCzKlP4+hGkw4DDwm3VkafbSZ5
oZS+a+6SV/hBni7xEqg+ue87BOrlwdns/PPBydvbzokJwa5cMGvlaH4qmTIqMUS7EmFJqGzD9PIm
+66am+Sv2wSerPACiD6Z8w4BCrB0z5yjNye+dF+aHOKxkAlBAegZZwjEDRBCBZgEVg6wbYB+vknu
stvwFaT3yQovAOiTOe8QoJfnzvnF28u1dB+iWSlEu0rKOfivnjhE+L4EkZaamHK2sgFtaiaX6laV
r5Fsdxd4ATR3p7xHYB6c7S2vD97cqA7AAnqLIdiOsimUbpfcylERhQgDycA5Ana7bewEwre3rKFw
/qoJ9skKL4Hn7l3fKUBPjxbX7t/AQSGWAOJcIbIHCwiqA5BtKy1sH/oktRDE96ykpi0EhY97Gvr1
3et46O4aLwTrzp3fJ2CvDvbmbx4nwvYnHzSVIOtOHsynYLXAvwmBs4wCtx1D2HfAWt3szV8RJgKY
ur3Cy0C6Pec9AvTIvXh7Ax8kFBCChBTItMjTCBGxj5lJOMcP3VuwDO/K19j3LrfnvwSO2zPeIRSv
Dt7eg8n3KTibwWYAThA5+rOeoiQD2VYA/3zIKtkE49XNa3yXW7NfAMKt8e8RgCDMHpw5b05XwZDO
wSMpAQ3BlPdMgA+Y4hnDzALPJiimu/F3VyDN3mS3r6CrT1Z4CTB37/oOAXp9dvT2CXmAkmDwAe0D
kG4E1pPAZqC7Y8YBxsBIVylCmygJOamvycfbnv4COG5P+H8BxD9Pnn3MS57dVDfulNG8kT/7496H
xNudqfcSyTPOwsdUrKPvv35AJrA+cG1teDXHhXblmUnzeJBytufd3ejq1w+QHi3A0WlC+B6YIKQF
4bUf9tq7+y4LFFlmgdUXWWOaEfhfMlVWASRdC9B5TLApYvyI8lrVU9folzMh/4HeO23IY2L5R5X0
vsoev8t9ey+r048qzCo9vhe8Ur4aNz4vZP9C0jZEuEC22hjeC8I69N/eXED45zj8v0igSSDqjJyU
mOh0SYiHkYtFrqyTVsW2YQ2xsofEk7lN1KD6ZYrK/EtGaMlntGhP/CLG/rJO5R953Wpb5pzanqc/
GqUsnT4ovvBIhbNBmL8ZMvhEg+ij2fmLwGdn+RCktu5FboPxJnYto40cf4h+L9v+q5WVrZMZxVlU
eJd1bHWOh+sjURe97TNR2YKFn+qSJnbgycIJ2uAPbPnZUoWhZ8dhJmaen98ipRdDFTSOFZjHPsGZ
nYq2sWNO0oVs+NcWxXye+ew0J7qwLZr+bnTdXZ7mDhn81hkT7GeQvtDbJLeiWa3lrUQ+cXjFjk0j
6Z1cVl+FJsLtvOJT2Onj0sKZK3txxUJ5PvA6tFmlTgopbd6BB87htO4GV6MiaVyRRraviMptv27r
o7rnQWGnhBbGbcaVFza2qJtA5E6HNSe5Y/mplzqZJ8LC7WVTpodmqev4nGjdDi6K/FTmDhdh5n2r
0gHeYciaiNrKLAdq2kPreXnsaO5VM6xrVKZO6NW5nUgWVcTezIPf2mW3Ku/L0A/uTzB4bP7nSqXw
b0qMX18cD0BYtxZ3aswn17uDRnrwOGqdXD/i32Om/Q5Wr05R+BOU/2HnT9EDCgF9j4cnPKEH9ynq
T8nBOO2RHBCIzGaQ/GlhiSFKEHSkR3IAdsoxeZSZYpVTuCYHICGAkxY8RMgyLQjZBoX6gRzAehBS
CjI6RMys6MvDZ9gCFJw78Qw5IECNtqkBKOUghUACFQc9To6Pt0kNKlHrKK8TcdzlILG4IWmxmjdt
kRQOHjqP2Y302CLmlo/mqdH5ypFeNqc97E9pVMFxnRVZ6cSojfjZQHoPH1qoUabTiB4ll1lDSXPT
kDZq3ZT4cTGrOq+5RCSIWzdMclZaNu193S0rk/n4LNJmZdoN6sN4WXlV1l8WZa9nvmm0cqEsSQbX
Kpv0aAiESErHi1qfZ/8nN/PmpgRiT37I2DbjY1aiycgq7qdtbGQTUgsYBIcAZ6Pm5kYGvsbIGFQJ
0s8q5XKTr9Ex9g40znvfycNGRvvjvuPjHhcQtUDlz/A1aY18a5OvQcQmRQxshgxUH8AQc3snFxFN
htbPohNdhI5fcE8BGa+HRZx0J5HkTWJbhlkuA2wVpsMtTexAIMcwUs8OQl24RcBuaRoYLmEnqi27
pQ54uyoIDbulB9Zp10j7bynCxZLkRrG0skIncBeoZtJqkDtVay8rV/1TMxZe4Rix5dm68dVS4U4t
c1J8LNK6nUeSZMupQFobsT1Vc0tkR2H6XaomW1oovS/EY226VgNCuT0yAtsLvXQ5MJYusxalSwUe
kdieqtVAcztLRT+rjCJb1v0AhQ6z5bo51SzUOoHXD4chi9XSHwuSyGyjYDUNFjVlx7GP1bLT1X0R
js3WYMZ8CPXJdD33WOf0vgydoumTxG6yAEpuNDHUlbpIkC7nXkOyxKYNzZerqqhxexR3Fywvc/im
ui+WBc3vi6kZhVHmotD4ozRk3R77IADZgxbNrGdG1B0LqWYJSAc287zZkDffq7T/aNSknfEhy2xt
padVUJ+XkenPe90sZJbltjDizC7rsFokXXPlBdECeaV5iGR6VQcosPOgPAOpgS16UbhmHvkfA4cX
VXk8ZHF5TMdanfpq0SB048WxK4gRumVLmzmJY8M24iF1VTskIcF2lGh15EcAqwk2ES+uk6EqvOE0
w/TzBD9/GMJ5rKksq49UtXyGeCVju60jz/ZoTx1l8rsKJEKXe2G9hP1cL6ea9VhbXyN5C/LSuj2N
WTfX86ZrpuWRxB4FlbKv88P1uP9hmd3uaVkfBwxAPj7jqj8+Loeo3HhWNj3czjNMzZ+/VuYWc+Js
8FZ3nBZIS/P+06wXna41STQsDGbNlZjv3Gr1CXY+006zy6LWNmtdzabJQYvyRam9ZTKiSzji11Rk
j81YBx5g42N76i6zKB6cac7Usxq0nknDYdFXInACXBX2c8vuXFvfPu97uN9O99Rcj1k/TVYVlW3g
rppNQ6aO58at1zP82pqXsXWyvrSeur62frf1tVjj85LzHnb4+E0wF9eqzPx5kHO1NBQUuVal6dYI
SGSJjXpwdqtYhvnS6P3zqEZojnmhTddEPnK44fvOtMZ6tZ3mtFYs4giQYryZBcgG+sR4896L6GHl
Jav7PTdvuraaPK0zPchqhXV7qk0jd66ptMNHcWmqo7YNmmXufaNum2b5suJNvgytpDNX7TDh3eBM
XRtV1nsKdthIRne78vowJeGiGol6KEZi0Wet5YRhRm090vxm7CknlrAxyJ+GTn1giUqX66FTs4a0
mHkfs7OoToplMhZwGli+KjQKgUIjo6znQ68/TR3TuKnGdKcSe92eJq+b62XasL5fNYBMVdvKMHOG
8eukWdEsp9pUMGU1TiGHzNnoqDSbhXGv7BrF1RIo9Gbx3LUqBrpb+nY9fpNu4oNjDY94OV2LhxFv
ph4fdYc5bdCiq2IrsUPQ4pa9lHKOsvBsd/Bq3nTVmLZ1Nch5hJPgMEpBfpiKuvHg6XO/capAFEs+
MrepCPFIFMfm1IFio0jsXH0xy645Mo1AL6cCMiDaxM4iLF1m+V+78VMRPQROromx9M2idTupQ5si
0tuiBeLEaiB/LQX2sC6ma4Fiv5tZh1wa4mHZCW9YNmORMXjfrNFH2s+rZax5tZxqUeXZDVX5UV9L
tmzHAnVVv+A1XwZm2pqO1+By7tPhovQUtftIGc4E8wm+/QjkxBtgw0wX62nvsJEJJsdD4ocwn2BQ
IDKeO17Vlok9fYnpw3hUHlKUiYU3mHRp1RZdTrWAlfe1ntfKjWsV2mma9YNDLCAPeKAgaYAEqJZm
V0I7UKbdUjOayb7Qh7jTM9bRob2ED6WWjBjMLnMhHMbKSb+IfDdMjcyOA7NyO6NWth5Ca5mkteGG
0midTgrDxtlgy85o3XKU6ugkvcWjNDe1q/XFqT31TEU2WCDn5TjBDlGdZ6/a6/6NQdMiUztJDD7H
uDpd3WcAyXBmeZG2B4NcStSm886ohsExBZATAoLNqujCwvHylhyi9JAjnx3hsX8qyCh5TTVNohQE
rrE9zVyPqQwTenaGr8eUvKA2HkzP4WGullMx1CHQ1KkKuyyAzTyKu8/299w3baVkNNsZM41+wbVp
yOou0xQvbL/7ll+669tNtfWrNl3LQN9MLWd6qelrrV93pzm9aGws2PCpGhnSukAjE1o3/ZGDeCNH
QZU3J2XHYcOOrAVOkQRuth441TqRAF9bz1l3r5YNE5Id7lwUevyqO7edxvzpNQ4yvEMSMuemr2xc
wk6fisovYand6tTODHQ/aLdbMwag/PP+jUV3h260V9WNtTvcAdYZNV8t/aR/GjqESh1p9H3jHs9X
n7/T+qHjHl31Vh7NN55gqq6HbCwx9ey2p4sb01f9G49DkgXVoIJFRow3iuSxmarIBYtffziNWF9f
TxDU9Nx8SL6tL3m0wkvMkpQ4U3XqqROJVrdQPWiIabjoQVRdTkXXW+VyGIs4onViT9Xp4tSdVDlo
w+uRUy1IAjTrk6ywo3U3r0dleerfWA5nqV7iNs9NZ6pO/as7Te2oHK6G3Ermuq4t5K6nT7WNNdeP
NK0+dQO4LwyUVXOUdobblPjzhCtrjJia1OcoO1zhBW+i3HTXo8w0B3NwCFIIsNNs2TYlqMPBJAG1
o6yzLmRWBY6V1aYjuoICK7JQtYxUdV8YzYBBlBnb6RAz05mq1l1Zs3DZWaM+m4w4Q0fxrBvFuXUz
7eZRtGRSZoveqPVSy+AbyD5gQeiJ4Upd3/U1/e4BI09Usehi5c8YuvRTVS5V3XwVgZ0eh7pH8wrR
b0FPLXfSrWNYRlnHVkVStxzfblLf18Wk4Q9hGbjUBzZj1Fl0bNZ4VsY+CLhBTJacADPnlXDiIipB
O6wXLeXXCbwLY92xptXcNEEIg70DNuPElbx2BoPNojI+X+uukyli0mLTjrVuwalvW22Dln+LXfn0
4UTeXcPypl35P+/P+szBk/jn1ueHAOBNS9+9F2tMW37wRnE41xWClwXIiGBnHtNfH83PYp9D1jpE
s8OpxSsv9IPVDiaBUc4aLWqCrkLwHqx2cLwa+K8YOLggj5qMwdA/YX5Go1Fu02gnJaRZcwgNE7Am
HF4ChvNN87OZWV1b11lzkoFFbp4SJj+qVLY2rf3PtEPS1jo8ZUOnnT5r5rSyjjc+2TP279HltvsA
BEKbwC0G4RQmJ2Bo33wAwwejIcVedRJ55WGjBOB76PEbyTvfAUtUaM1S1XXBpz6trGYRFlE+8yTE
X7iDjxaJrMAY3uuepId1jsTgmqlu+o/g/Dm1zMI/LKLOEWEo3aDK/E8GLYplU2n5FRLUQzdTLHUA
+YQryxDblA8YZE52lJdFYEdBcc4j42M1sLueDh8HbtVuMSgNPjjrqwSGwJjng+AaHA9l/ynrOju0
/BmCD7dIRZVcdbnqggWKmmqGiiKyGy8xod8HHxXYK9Rcaa90vdjn3zSJfdCIw25uWjn7wlRrR6yK
ZzrVuZnbVdsZ0u0jK01zOwyC2DF6ECa/KJ2xQ2SF16HXpWbiBIiCROiEwuO5TeOutetgEMYNHmKp
bS4jVNkMgzv0+4B7vz/pajJKwlgHbblookQKN4iHwyRUZB40TTDM4eSMKpgFRax+943KFy68iI+0
XYdgTLQTs6+j25Z4wSyp/S8xipCT5OlR1iVf2rRabZR7V/T9Tlk5UjddUVsU5P9PF9cPiYwznvr6
lMJMByM8UBgCTm0M8SxwciZEYI/nuj1SGMhVA0cBWOUnt8AYH/hAYeAIKkYJnHoCp1ITcCuANf+B
wlA4gwEzYI0W+MzgJGP0MxQGjw6sbQojISwDHgJysSiCKNVtBC+S0ixympPjzsjKL9oMo+7ML4CQ
5nbU4WpwK+J5xVmRVqP7Ns91LV2jYVrPhoJlFy3Y4jOnLhQ9a9OiR4sBN7oHl660qpshshRyhfBO
8rxsz/nQSnqWy5QNNk89sDG2cWSAZSNqDnksCOidoVH0FYheaqib/5N+K/BTrT1QK3ZGYG/8ORtc
H/r+/MwNRoioBafwQAH+1jFv8nGbipGnwS6VCJJC4ByX9TYd45bBcQsxk+ANg3h1cJ+ut6nkkC8E
MSMSwal3P8cIwdm1u00BeQCDICEQuBCkI21v05zJqEqB/p4I/jnWYBQ1rcLOCI+PDJUMiRsjESzB
9OqFsxQ4Um4rON90ONespzfUqtkyKhLaLYgluw6cpiPjAhuO72RVw28ylYZ2JPwlMoulEv6XGltH
yUgwcxZ+6UYSmk7UNO3asPAgpkOTYl4lWWD6NjdFmXxRUmpxyHhV/Ca6j3WZ+/F54MfENVRtzks4
nmGRpzU59BWuok+Sa/CGtY1UTsrRQmThceppy06Tdh6bcWHHDQ4PM4i+8L7/LSLj+xMGR3/mn2PB
6oz1pxgwznrEADgJBcFGB9lt3OTjYUWPGDAGJsEWB/kKjYfKgxS0JtSQLg6JbyNFZquw4QcMIPsY
EjXG45Ggn/0UlQY036LS4Bo2gUZDGALEtVqQE7u9/aOOGjGpWHli4ICy2xBifrrKjooyY53t55J2
R3Xno+gcWH3uJLwgEfg9sRlkh6SXYfAxC/Bgg0GP98d1Gwf8GqFEVGxOsQ/p1seGTFWvFrkVS9AL
IXJIm/U8AE+aMEDMU21b24FR1MUcnLWtcv7Zk1O4HAUi+oM9OZ00/syehFmPe5Lsw3bkEE8AyV1j
XPrGnmT7BIINxn0JZ3BNXes9CXnV9EEBmX6u4mFPYjhJBg5Ug6ACOEJkOujwJ9STUQrZ3JbAfyA5
G/z6FIg/EPkxFWlTO0gzVhM5gNdb+abvf5OdAuNv1F7l5VAPZx2vR39fIlh6mUSVBqev9E1xARZm
kLrrtI2iAghwYgYQANBTnbR20HHpgDLSn5YNb6Rt6oh5p2WbdvVvVKcotf2hnfcN18MFE7mweSb8
ytUmGsKjJCqP8zyzYhenzNC/4bIMIDAupsU8owGxnIp2rACjt1l0V/WgamOW4UoX36MpqqdijJmu
sYqZMe8jaMZomnwKrBkyOKNn4WmOypmsoq793A3S0b061KbfxDNcZl15hpnHxJecRbe6zj3HwpVo
XT8gaIFpxKTdoFH6EaxvlAM6nwdKnWxuu16dpZaVKxd5HH9sPG9gX0ElC7RberIt3EhZ2bc49nrL
9XSm20vuZ1K6QoHOUDaodv/ByBVGgoDyA4ycjox/BiNh1iNGQrIlWAQg5oxNvy8CW/6RSwBGgq58
n2M5od0DRsLp+RDRSuAnRyCejANmruWk0ZYgKGSGgWCz4i0/gZFoTFPZRElAfLBYjPdAI8eY5LhN
lAzKIUPgGk9O6igmv5lpMaRXOQMb3aewT9UNDRKrcVkFNv40K2dDBQelzJPYEPgowEUSuEMNqRU2
Um03gLKq6ICBnyiIKcrtLu4T6aZSD3oBMauH8FNMgVPXoBaA91HaaUQhrtNExEad/6XSZu82KMxs
OlTaMcpC20kXCpu1nM4bYhA7KdBxSiN1KdhQuzIwEreV4bWlcH9qBWVpo3JQbmHmlznExdhtQ8ND
JeRZakAQHPXKk5on+aJo48uSldUSm0BhWjCBDFRcRbGZuYlm3+KWD3ZMUmCHRUtmPlBZuyq6bA6R
OWcmNublAOaEqja/Q6r0LU8xuAlZAlFRAtuJl8YQXkvnQHmWQ86OiQoVOBBjd+j77xluUzurfO0K
3F/XAn+ifVbPkqwL3dAAY4DqqXnE/PAiBk8HrFMwQFbcLygOrnWcKls17WGNc7DlanxspdbXqIiW
PNBfDFadp2VggrOvWPrC+1jH3aUuDWWHjFyAjHyVBwOa+TgVtl8F1Omjsln4RnET6KYGn1l+zllq
2aY1XJuVhn6zv8u8/KYIvY8Fji1w2dGTlnmdg/zmK5DI2gkgE+PMqvOvbd99DRsVAinMryoGtqVU
myVYK4pLlVDL4TE7lKS69DMS24NStyWl9ULXJnbiDowYQBwPedj79tDIb0aTnIiw+ZYzuiwVzu2G
NCf54LtDmvg2i8V1CAFXLilI6aSqvTNIfCUDdVKF8acI7BgukYlpG03KAUaWb+Mm/AxCyq1FK32Y
4yK1QWNEThSklUN4JGxLNOFx2BjhNw9HEHUdyq6480swKKU2CFgxBAAUBoZQrTw0Zk1AO79wlM49
fBp3SdB+axjpFv9Q04mash9GTcKRqU9J6TjlkZSCZQSMmiYYHaaTCKDrkZSSfTh7G45KZ9YYMLmp
coJEBKZaOK+QMXIfMLwWbiATAHIL4IQ0ODcWyOzPyNy7ob+QsDkGFo/nDMMZNXBiCTCBTUrqGzli
SR42x7k5YCeNsxyizomXNM2nkFqtXAZNbeYpxFIaGbcjCHYBsiQYqHaLEoIaja+mgGA56DBbpB3A
DK0vEQ8Gn9o1nKcBQg8fJZiiJMVw0VbN3OemmdqJqhH5EsVAbM9jPBoL885qv6I2ANOetmgWf6oZ
a8giiHUVzVvW9GKWCdV4bkZ0aBwV2oAov15VZXkqs0iLr/9s55Vw8MPtvPrhkqc7mm7uaEhTAWEd
eDAofKBF7sQAg/1iNOXje/vKg3AAYgNsdTBtQIYNCOfA0R82NPw4EtjeQb+0IBMFNiT/mQ09SeNb
pj4QMeCECAj/hd+RMOEptze0xgUGd4KCFBUypEdmCMkrh7gc8HnFNFt0vaEOR7VCdhCXWfKTgjXV
RQu+Qs0sz7qy/Nx3DY+K4FzniicnfZl6yPbGjNnITnQaNw4LOmUehaNFOhdVnyUOhaSUDjajpWMb
tM8ALypSRLFN6iwXX5Dqxkh6MYSBdx3I0COLEHsQgGbysubnJeY4gGiJ3gg+NTUcVpI7EItaKgd1
3CjO86wO2t9QrkMIMoVQBgcjeInAiWWWHiKuqyGzc67Tap6iVneXgVG3ZOEnBTgCZAO+v5O4kJA9
8g96rNADdvOfy84PP+vyDILAvEeSDwcIj3Y8i4BoOv4GxgbJh/xqcHABUaQPP6v5gCATnwB320aG
4AOGIPiFm9FBBmYW04Tfg/up5K8xcXRLeLbGnwCATDIg+5A8DAxmG0PAHteHfd16x8QaCDpPDdh0
mcN4FNrEh3hszYB4h7HFQXoE93VWVw4P1LEOxW3SNzc0ZcVxREKIU7doY7e9+pImQXSYgVHdJmH1
uZUFuP6TRrpxLFM37yETZNBeMDcjdZjy1D8O+8CwZRHGM9SIOc2872mWsrlu1Dfuecs+iQyXGrIB
d5JGtsVb0+7T/FwZ5V3OhmUQVxHEHDXKNgkowE1YOZYK0QxirE/gNy/AK9TGtY3AFOo0GTvhvvyj
JVnZzCUowuIU9Q0dPpkd8rtLMhQZTW2Wo3CYF3SK/aoNkV6GsWf8JovauARvH/HsAVThlhnDYVR3
JPhYBzqUMzNk4Ndwy5jnC4wiwH7L19iMnUp1CfyOq5lnpTvgUjI3C9CA3TSP0vIohn3j2RXNaXTK
wDTaHpXSh2hdEVpu5UvaXGY6odcQt595EM2GhuHLz2Pvy/zlz3u7/vfmaokfGkinrNenuDtOesRd
QMMxDwXOnXlIrX8U10alGI7WZADU0V0FSvED7k6Jm1sy2SN3Y+OhxXBIIwZNepXE9ROa7+hi28Jd
+PVABH42DJZSOGUFMsm2cRdc8kMpeeEdFxVHgQNHdoC3FfzXcXVcNro1Z2UXHZMe5Rg01Rh80QL8
F+BFT0EZXCQsS7+EAl3gJgbBrDGb7tvAeWSeGF2d1ZcV9lnlDjS4Kgn2yk9dHxJyHSWhTAvH6nud
Iduf9OcU7MHxJ8sKOkj7zCGhawgsB/TrsnJpVJe/J5Gnmo95AZz6M9y/+qb8AaHfI+DJEArU4uyL
CnLd2HmZ5P/N3pc0x61jWf+Vjt6zgiABDovekMxMSanUbFn2hiFP4AQQJEGC5K//DlKWLPn5OcJf
rzrCEVW1KL+09CQA994zXVemCya7JRnGOPoYWwW/EzouuOHJmcypg6d2Q028zlHy57fg1+f7DeH7
f5AlwMn89xpmt1r98w4cA5Z+kLkhjhZoV7vuAM3cq/oFtyIQQCCx/+AIPMTKoiNE0wVnM1o8fOpH
/UKUfgz3Y4AErz9kCXxcztdXAHAsiiQIAtwmpEiTn7lcHgmyLqU377vW1ebe9ZcqrIFBQrn90JVz
Ex3iUeCwOHlY8LNQNmMOJEOJ8IbkWs0w8Rg+Xkexgf046f1wwlUQk3Agk/XycdQZzK+6vGrd0IiT
4ojrLhFQDbma2N+ouQV+KoNiijcmrE5bgTuZLExN8YPHY5BoRsRNyl3pGz/pvBzeKxJDl3v19/A+
NWA4N/9+eI/rvH5xevGhlxcciibsAHg1aLw84EeCCwuw4QuE8d2aF58fcMtiAbuMwblGdkM22Ikf
hxddkjXx40rYKEHvT8YT8AVvjy/mdow5uEK4YSgjSGl++4Jr6OjdsDTinM6yQR+T1/16QjF8wwgH
a1lwtrSwzW4KHz5ZxYJxOVXKeMMBSGgcJkMEC9tpuVpkLCmC+SFYGt9snBX8cJjUYMGmMwjBhsRv
JrXTRe4krEAPNTHgbMygNsTVQUREZ3XeWZ97VKRA47+shN1PMUDOgfN31HG+OhiqM4f4+270DpL3
V33QX/pRftDMKTKPtBJO+fi+nLsipSr+MnD3USzuTlAHYkdumtPRCJhz2QiueibpqLrzca5vxmZt
zylzPgjS7lci+cH3JrXhbHyQEZU7d8gPTk1usR4QdkpTJJ3oRdL3Mkx6L8D3Z0Yn9X35ze/9KzSC
7VZVtpkKnE9sEVOCYIEhA+9w2rH+SnjReV2LOZ3FQs9EUE3ZUBnAuXPtJVPo8lR00LqOk7qPDL9R
RfugA5V1LlIHAHSUEESNmbPKfe2Zh8jpgnSNu5vCYHZjmA53igyPgs1l0pX+diribVXLawFwD4/S
kvRAkJno38k1cDPa8G9kDeYtB5cEB4Fm4OLZtCU9uYU0NNzIxW/SvlVdGq3wedSOGyZYKzOmQaTy
jZjyS4f1XyH6f9Bl96WZqgPCA+6KSp+UQ3QJnQnQxOkuaGimMMK2YfhY+nzXmNhN56K/WTp2t9jf
SlmdVWMeJH0ESXzSePNYd6lL8ti59gYAmbtmcCiiBZbezWYcGn8gLdkGWJmb+Gvc7IaajPq+gCzw
aoTbYEjNUMXkKqoCBpfpWq75mWx1ILYNfpUQjjW63jaidMt9jqS/cqMdw4otgEo1fSzpGM2bQXp5
xtca2r7YsTwQ8Kh13agJ4tRzJ8rhNulQkbK+mb0gc51BJHSQMGP8fVGfXtTfSmd2z/v0fvGq4oMv
ryoyjxFdA6e2TTM50j4vzyqgHeIBjwToErHjyoDnZ9UqZ2Drxn4ywo7bW388qxB4QdWIIDKIcZ7A
zz/oi62+7HVTYJlgDMgIxbIoK+KUbNPwKs9kpgbrJqBjOV+8ysvfm3yo+KeOzSILudNARz1OlUnH
Y76A4Yuez3wzx+VlmdPWv1Ze1ZgN8zpzi2RDPLzmGFawBl0wPYbdrA5904rhotEhuJw+gnpSmba9
mkvIulKygpddEoe2E7CboPVKoO1emPvd7VzW4SakI6bqFUmY1WVU1gHiQ/zyxNSTmN+HfRTv9eLn
/FKNtUf/gvJPcjCGX/C/dwnftwr+80Tbj72caIR0BzQEfkmQjADV15su1675xkI2aAWfNn49n2hL
ZEJagGVfgDOfoteeGwVcA1yOAJ/DXhOcwz/CMUnwT47TEptAi2IXs17A0NS/PtIofkzLTjt7WLxy
71OlK7YlWnriRCub0hHNOoqT0m/3pImC5SOP7NAkJcH85IQtQjLiGPxgGkrFm41cmUs26jiGlWLS
HyNJv9C2Z16i8VA7Kg15NZ6xRcLpNsrrnk9OSrmL6m66jKx8TeEI35W8qdLBiGFTzvqsUO0DCVSZ
yLw+8xdmtmXd7cLAEamvhqvBNO/a2OenQuOa1Dz/QFp60kZ+VnoTkCN/SQVrPlBvOXdyUmV0BElJ
+/zb2pmdAc8pvDppilGmKlYPM13mrNE9rMq+NGlZF3oXDk2TTiKqoLnmMiNO0CU9VBo7NHoUV26Z
0tCMH3Mz1mk1hgakaDgmtPHCrBhakkIWD7u7M2pkBCGvKIIJNfHd8pZHBITf/AHGjl0pgitHDi3G
53bYlvH4aapLhAIYWO1imDWh3q6Rq+OJKnV9fdFMYb3TLv0s1DomwVI9CLI0ECW3p6qTKnWhik77
zl0g7Kub1JvJIedAyJpwfeCivx+H5gsV7pmO/EdSNO+rCfqI0C0/hK2BQo8LNGyCfAt7ta3maAtc
zc2C2mRoJg61X9zWC32QPD4PozxrJvEwNqJPym5474mizGpEHCGFwRWZ0/Bzv1NIeYIgIy/mj0zJ
e6dqt0HjdBvF2EPRl9B6u6UVU9/Fil6PqvSytfXvunmMU7fVQ+KxQYAIIlfVOhaJ7Az81xr2VccD
C1q7+MG20us2xq8CehvC1kb3NJQeT1zg10MSV1O7rb1Z8ioF1lBB2oVnszyMI1+ygfiyzQZ4WFI2
EHKCj3vv/tb8Y81nvxVlfd/t+Yv38bUqC4ucj0wKlv18n+dfKr6NenERxw3B6xsFCJZDg8oB6YIP
2K2lGG6eX0cEvfh4OgGu4VE9bu/6k3r/kybLxaMILgkoGES8YIysVvHN49iHnda8as4hxyD1RYE3
55xKV60OcK8OqoYyKooTAj0g7Mg87pU4DMCbmjn0PvotjqoghCKRgXlmTHnflpjE2LGpRFiWs26Q
6UUyt+7ZespnYsYD0WUZ3hTHLhWPcJ51sYnnDTv2seOxp3WO/a049rr+6qw9sNuGlBsOycy6yWEm
GT7qENboRA1OmKt0qoFq3RO38XB/AlXRIlmDFQYNPTGzpEU4zdGHvwf+6cCjfP97Q/B9heYvDjw+
9tIQANtC2fZRw5+b1ZcDD0bHwrgU4K//pFB8bghsH4vwzuipGzjehucjb6N2sYsQ9wSqJxSc8E+Q
A/ZTi4u+ByFdR9AALQs9bt56feRbygGSxmu4pxBXZ9D4zdV2gaTOm5fPCDWEyE7TwMg0NvirEv8o
xON9TnZIMYjMRlulHi9hbXhQBerWpQuCpc40pH0LJH5lOKz1Lqjn3r+NPRdeyiIOVH5ZjKvqvnaF
v+bvXYTRTBulgKNdfu92Vc3yYYeZtmuuTCFWDPCzpMNtxxHifxZBc6XhJy0WpIUUU0V2reCbQIM6
kaOHnD5WxIO7q+e8CRITKcecytwV3oawsUpmLSrxoTNkGdPWdA6Zk8o4ukECw7CYTRh3fEakTwRk
4iLmvoBYQOeY0eni927a9l637pcerqe/V+jpCuHE/eYKvSwf/cUtwidfbhE2+H0n+F/dHkj/nuUC
SC3+gbthQ5IVjkdAmxEi/sZaAeIESsHXlqI/KBgQsP9jQsRiCHxjyKeHtBaex7cVY2jDtcFRGc+7
qd7MuCfdbHakHc8KwLyz62QwQX0cSEF2tRNdAePZOrGzDd0K2lWDiKn5pKuDArGNfVrqOO1K840z
56zTfJOjv3Od9/26PMzdeN3CxBZJAvmf2vikgmvuyxS/m3yga9pttzNfr6ba2w5k2EedBmzTPqw9
O5W+vIsnd69VUgjnrA6/5hxpkX5Lsmj40qhGJFPdnywd+aQQT5XAtwRbMr3tNesyuOgeqBrEJset
BtondixsoWZnV2FuAzQzx60nOIHnjCp0x0ORMLluC/TXAxnTvgjOiLri5XDfaqoTjejO0Xhbn/IF
YiB2wtfWZCM0i0hNKYGFczqwVORqY0rytRqdKDVjd1EvEh5C6yaU1lc4WIeha72GzgD3tOEQ2Skj
/M9ModqqSOks9/Mq48d8TAj1mzvPOhebiWd9bJJOwoOI5E5W9wk335TU2VAMWa/0I1ivTW1mCBM/
xj1yL9Y81VN5Wmi9xUN1BrnbxuHhNTfu6TKZs0mupz1nm2ZBzsQQfc3reAdcKRHRmCx1fh7kXoac
0g2ej6ymTQYLQbJw5+A0A4SJ17F1ZjY+REps5RcT5jBxdG327hfCtUhG6+YkubdDp5+wsHK33Do9
A69ts2kRQCjndF1BCBer2ELk/XfI/z7kYyT+zYOENbq/eIrwmZenyIotAkz2L7zTD+kdmluM1qio
zLqeLVn1XNA90Ae2ylMC8d2TWfq5oP+vdBjWavMGs4IOg+DrR8j4BEf0DyKrzaOcd13o7HuOw/Yx
cCipPoi6KdhFuVhXLFvctdu3R+VAp2avGzGsFQJvl15cDyV9mB6C0Y0XaCTalcQ3gtOix9JMRGSe
cksgBM4QLDD4IvbiBvApplahvY8ChX0+8L6n0X5ZJ0Vp0pEYd7IiJGr+WhL/+/vxRAn59+P5vBj4
F0cUn3t1RBGkiTNgHYZH/+CPI2rZKiCkFAHN+F8r43k+ojYM2kqBIkhEbQgnCurzEbWWWnhdoY72
cLqgMvqTnpPiL3pzRCN8a8jnhCsHFwH/tX/+ClatW1/Az9F7531buPd0Us23XDtOceWWxgEZUzsy
3gVHYVsrTQM76wIZBM+8o/BN+SFEcP1RELeIAfIY/yiUg5VLPDDEJ8O7Dg+gV2/HriKnHMZvUCuo
nj6Bk2sjQtWMt+2RDHCPbvFYTE39yTCyOJD3cDlCxLDmKxSrnqUJAL4KgqqbFjxsFHTa6ygOqpAD
8pRNR4Nl17LKqa682EEg84Sg9uXSZ638hh1DrUzGUCB38ej6NapWE2qAdsP6r4f8+3XADP6b64DF
wL+4CvjMy1XAJIXIA5xsNwQ/amVpLw0kekEPJx73BLttj6bFH1cBraMHTcEPMOL5KvyvGkj0ij/f
BZAfPlQ82CAPERnwj7d3oUE6IGlr00KXItez0Kuu27xGxrZ0ocRMjMJ8/wUZdrB/kdqcNUiTTUo1
uqB1qwiclsXC+hwcWd6Tm07TMiPBjAeduohQc+iWWDitHNY49Sd2p+e4TeK8rtLOFA8FQDgyN4hM
18VVXEVpoWqa9Y7Y5rW4dwDeuQDxegMDRhUW51DPiKyxSJ+WpbE6H55MFgZUYA8D4IKLF1908CFA
hnbwpgYBqZgN4d/f+abbQv33DTaIIo0s4BgBefRnFJu8bK5HYJIM2CSPS8SrE3EB0buTlitB5k0e
ZKVjbBZfuZ1DHiRChn0GtR9MlXK6DqJyTQGLVomwACkBUloSVaR9VLlJH1jzRj6lVI8jFIXVabHS
DxWgVmExVw5nCaBe55zMiBKV7gc6088hrW9XyNETNQLHRVxO2lscV4FGxY8R2C6EKGE2WrzXiXOT
OBYDjgAGuxYVnnVMkYYR8J1nMWNi0WNjcWRnVk1aWWy5hwMtFRZvXizy3AGC9qj4Ygp1Rli+k+tU
pcwi1pEZsBoy/xhw56YMlvfrAIeGzperSpBPo+krwNcAwTXQcLToV44IpsyHt+9k6OadV5gvrUvf
iZEdDFKINpVF2FdA7XPTICJs7LOmHN0kRm+dVTo6dbv5VNLom+fIxfUTr1i88znH/L8tvbGpk3al
BC4QXllLSATLU5gsTeluYGNkZy6eRcTrmW2w+PhNdALhcaa8zUv/a8dqluhKnQcI4EgIPNkD78K9
PxOxLc3SQQFZfG48dkO0KDesWvytnoi7V7L9ANLdRJkJndlNiOxIVoVjsPf14NzQQnxulwLBtz6k
pLKk2YD7cRlCHwkdpHvX0I5vp8b/5lEuN35bDA+kW9wzdE4CZL5vdkHRfGzaElelaeiGYeBKygmD
C/JSzktwxxmXQZQ5nrmtaTmpk0CytjsB2lBH59BZa+8UESbhhN9xFJRb47aHqQT7oEb/EnEnD+PS
3RcxBNUwHxYZfm238AyTRJQVzms/fDaVnjaWtD9Zo/BBG3o5jMGhX2f8qCd2Wa8DSSXsZUATCXXg
lUKJ2ekx7zMp82DXOXrLrWQj9LOpZNsxMoeodT91i+oT7cWQwCIBGtAhIEnqPMJYypOW6z1daowx
yztoX0tcdwRxDnX+F8n4Xop+qyE6bhz/RS16rSECFAhqEGQ2MOunHR0vtchCgch7gPTsGed4rkUg
FBF+jtJFYZs84n0vbZmHjs1FEweb/J+j3z9PDviXhF8ClmTkomBB0D8mB6zlYGO+TN6+maDMxnDZ
RcJ5P6mcmgtP5DpMiEFTd9qbOh/9TbvkQdMluCd1deeMfftRtFOgvoWNW9an+gig+Z2IjUSgpYXW
4P4hsj7pK8a79wahutOHYVr9IlmcyfnQI1W5KtCqtava5h5feZOIZYXh+YrNrMbjc2wU/qbusN8K
M+xa9V+cUnzmpWOyoTtgqV+Z419OqZVrAFpz4SaARcx/Nd+iLbJNFpZRvASdPHdMFKMvcFmggbCC
YXL+o1ivX2iVI3gcIKvDLA3Sx7Xz76vhYVFxC/d6Fe3ndm3OAgTkTAR2s01/jM3x41nDO3uM0xHB
gmQdtkJUBp2SvMmPTbgmEzwEmFhtJs8su3b4MFQTfe8AxyMflwahkCdhMEmEP3dRpA7sSSQcugty
lKNgXjZjLPeFQVTPgcRNj7Uw6KgS1YXVlkLNBWPnACpXXgjuB23G5MycQ21jPevF4Jxr318lAlBY
IJLKgwQtIZOqq0NBG79NBLQg3VEVEpO5Ch8CYTyTesCt+s5U8Az/vQRH1Dn4rZLjxyL6f14F+8mX
q8D+w5B1A0uL1cfjXXw1PBwT7rCvAhlzaOFtXMXzg32U7RMwO0ff2RGYfr4KAKYxmAOaOb7/dsT+
A/QZE8w/hgf7/pMA6zEscUrsn7+6CwJ7BhZ3KKZzpmmPRHNPQwCITUsXnlMcZMGcJNfsY7eG9w3v
YOXuxCaYg2VtMC44Wu9oOWSjFA0WUJhbdJAR9AtofULbAxlWJ9S2RdizQDe1bZWQ1PoxQDu+m4tC
JqwK3TPPtlYeUkI3I7otxEXwbZ17dxMkJacQPzaXiwTP4lL1GM5cIGkPrs6ui5piTcBKLTxt4S/v
TlndFY9hbsinZR0Mg9xCV1cUPaTA352NZjmrXdfsOycEx9MWUeIXI+SZPrKf6Trd1hzLXqLc0NSr
5iu5hhw5Q923XHkgi+Z+C51XA9+BAKpQuFdtQS9gmQF51PZdyif85GKl/Cs3gkFo9Af/fcSX9d7q
Zm3e7zmevFMmlcHk1LZ7xn25KbqxusNQWW987uqLgkhn0weAIrjsP5WQ+mS1Qt5E0Cz5wdS62OGA
tEm+Ikib99Yk2EQRIkGL+Rp7bzBPDAEWOFXkKp7y9zlGv2vXcfpsgPXiofKCKZXA10/9yfd2fhW2
e3cV466t+hDpAdN4NjdEXJesZ5kcdL4JEaKXIcy7nq5p3E0Q4SzxAkwFP+uiSsd6vRBYz0WR4YsZ
b0d4/gDjViNupki999H/Jk0TXLo9u4M+UiJitdvHcXstwXJv4rF/cMdiSTvm70O7wAog9edQ0SoT
VYSv0MryfGXj1xmICrTCSHyV/qFFIMQ2noIHlxqBGBA9wd8PgyHTy961O7UU73d5Lz43dttWW+cx
aIhJb7pWIYp9cQUCzglypBm/LhgWdkUjVneNrT71VpixkCp1G9bqYqbCpH5pHqjDP+V2AdhSIm6g
xxiBxiVHbDf2hK3YF8Z5c5Vjfxiakg8gzkvohuR7yJzKdCHzQcUcWYnS5HAX52du0NHpzLjjebOS
oMpqT0M9HNJCLmcGi0g6rATRnYTqCEx/FbTTvjiGFCLxXUskuvTNh2X0O5th6PF3HccYvClDLPg4
CypECbB8K7WOMrLwGnkJgZC0AbCPyqcTUkIsjRwFtcGQOV4JaAckwtcDsf7thJ4adit++3fs6HkB
8C9KwGu0H40N0tkCSEOQJXTclvXSDUG1x7BXDxE2yD4D3fijBByhVJ8h4PR7DfgBpTJ0V9ZuCcU+
8jysmOUPSsARKn3jS448BGtZ5QuEsnYMeFsBKl7XGr7d/py7JYHc66EsCfB/RKOZYU2YADuKdQpR
kZ8sEH5UF0hTS2EGrNV2LoJWYJGAU5JNrDtgn1Uw7rpiwfq8VvXQlAVFoIBV1EVkzssY+16AmQ16
F2g6oYK0WqayXYADtOw+RpmpMO8mouWHyRagFlweeLbetKeYY3Fy1VC1n8uOex+KdQlP5qWhVs4n
NsBNHzrLNgImwPI/kJG1ZSVNC/NnCNoMW7gcR5lsAKNJc90nkYsEfbVMWHHn9vcMFsnEgCD1G/OA
FWA3RsDr2epvXT3uO4nxQnnhxbR4foaRxN0tgpE0t/+/nsZI4RldL3OHevUhoLUmO2admVtHebvW
7STZDchOEsgDa3V5uvTr3d8G7KkBw0n897t307bD1+lro39x+fDBl/7LjiK4Rta//1OqnF19h5gK
mCrheXkTcmHHDUt8IRvU+s2sT/q5/TrmX8C9D5/Xn/rFfmq98MAgPixG5wecGMjtkeN41Xr5ce05
4+ITEOtlLs+nsAlKbEicSXtt1gr5E66XE7sI0uf0wUjXESeqIYZu/Vg23W7p4xHWGi9uUdpTfLH4
evIhLNvSquEgzviQ04sVvPX4WAtSBBccpuA5aSuEd5z7WJHnVmrrI0TcTWBFCfxdb3y2G2XB3Z3U
rkG2cAcR6F1BSmwFaUoSwIYGN0aCVDqvA9NsxWotBGofRMSQnujCUHGLniHM/p7vp/MNIuHfzzdq
y38dSj5+bX5xwPHJVwcccyxAHRwgeyhfDxiWncCkC0DIg9jL5sc9DxjsPzbPDslXRzzoGEbxfMJt
dQHD/ENH+SfVJbbqlbfVBRyyrSrw8+M79H6qLnne5kQUsj1fVdAPn8QChOqci8E8LshlYyftVMsv
AsYwgKFV0N2yJ5cCzSHJOUfS5+Q/uk82Bh01EGsjQYpmjo4x9EJpFgKKNeMcb8K6r72PlZ2R6XFc
bo6jc9W6jX8JRTYijY6i3cnqd8VRysvhDqMHQOhlhD5PmmugSmdI1x5E2gI1QP9/VAUH4Vj1X5Rh
E9ascmdrqnriX4IBUZAiafNlTuZ4ebdWHYBo3nzTpYNAJ/8bK+RNaCFS+IjfMWCmCthpN/IvnVd9
4wFQVeXOWySd1lmpwIDEgF6hhjsYQLFlQLPCQrPBsG0tVouusMwmd9EnUBAJAN4eYpSaeN8XKGqF
hYBnCwaPQIURdrBCzOKTBEDcLbjQIistiDwBTTYFA8DGLoyFmU0kDt4ReZZHFDqYpsE7HZhEuEjS
+9jmthoMGgnSpbAzRx2L+jTr3VqS3j/MYasgSFpK0V09LRKBag8tgtSk+1vfvveWv6Xpb8uv2KP+
i7v/mqR/yvMg8Bw/b2J/6SwjC+ziD75HoNIfd9//D0LzgRGjE4Wq9A24cJSYvPmjP+gsiaX731x+
26CCosfiS1D+9ol621rmHSuWQDfNuQd7hPvF9XoETpRQNUODdQyiYEVonL2P5UXxByjSLBEvi25X
y6iAuZ4gyImlnFCbhAM68yREjli9GXE9dQon+CQ3fAr6u36y/j3kNHUIgIQ+s1y1V2wqgNHlDkrM
Q15rPSY5SjHS9CZP8Px2zoNJ304AAkwHv2g0SGhUBua/Q6eG7Faf1u47OLcZzWQfddWDEU5QZH4N
miWZBfUxlHqZS7ubnASnJTUZzNsnICrddMBaijaK0TnD8TjA+Qi/+HkBJyQZxxMNZyRSOg4DnJIT
PBBhob5KOCiXtUJ+lDVVutUcJqE1WmJ07VJIFHPIuKZy68KPWcJLsS2sRbOfsWW5jxogG2vTJ+Co
Ya4ZKSKCun4HqcwCWVh951egRuH+VHCBihBgZVN1j9QaRMkIbJzM6hLOCZ41cJGGXOz7Hpv2RPGu
cLAzcIDhtIXxFK70m6Jo3ok5HiFFgDdVW5dqb/2qeakm0JPwsA6g/9JRI2sc9tYZNtfZ+l3jupqS
ARbY1nphuXXF9gO56vP6W+0qJ3V8Hx5V66HtqlZA9obJGBsQz3IYbes1giEYzluHjg+e9eIu1pXb
wJ7rw6brEYVHHcbdLuwOyP3fxtbRq623d7Yu38b6fRsYfyM9P/owAgcTHCoDrMHeWMt0OLqFYRvu
YB9eC3WlYCceJLYpicJPqYi/IkrybnWAZWA7Jhw41pAMjcYjibH2TNaXnmt0VonyQGFerkS+JtT6
mTETYfuW9ThDVDMk1dH43Jaqv5mWZfmbFPFdwhSgWf5Nb9R+bvu+/cXjiI+9NEZASj0fiiMY5aAQ
cvE4vTyOyJqGFxM9DkHnDdfoj8cRmV8Rwu1wKZ/Mn/jUc2OEdxP6D2Qd2W0cf5oW8XPyvy0BTwbT
wH5zmPLfvo1lDn99XRfNuZlYPMmEFzKc7yLgkNj6g09DmR4fVerqqFhXHLTKDc4RG5DiiHVL2myi
kXnzHci1tUh6xkrE0YlyJMhqlMb1LmpuJigjVB/4B4phWd7K3PTroXeRgevXOd7hhLFYBh+qYR6x
1YQLkMYJnM8txvy6Cwe4Q//28k+9PNrufz+vd4/t8IvDis+8OqyexeEB6Finsm3VXw4rkCCI3TCJ
IsDWntYfh9Xm2iKQHKSrjzwHG/L/cljxIQLeAUQXFHe4A38kt/PsF3lTyWFoAk9mjU12zoDp8+1p
ZR08EAJZpueVGcmlU9NgX5CJZLQHqQU5mpojVJHuA/Nydx9YDYaqESwqIMtwIc+orE6jR0LK1gWV
sEd6X5etiz8mHaCfZCbyTpH+s7Syj9AKQAB6mm0UQz5XlsFZ17buZghnP0wQ2zBcVTZfVKEX2FOb
OerrTsMqhRxSjWRdbCJGNqnLOuwGqNY7yRz8Ez27Z6GdHlZclYgu97xhWJTrq3MsoNxLhmNPbQZq
gI4WUFb8DqsFeYLwoI1BYCp0TwqJKfho2LS3oefAGoU8dwhTT6AbhD4PPtZsyp1x58fdZ94GdeJG
ExBljDc8RvA1sltz4iPE1ca58lrdwV1YbmYkveajeiht9GtgQ2A9pMHONhYWCVvnvQ2K7ZEYC/nU
44wE2bqeKdoL713pdzHkNOqyYcsxGR6rPhBAW9goWkNg7lzjWm1kmd9VyKuNZrgl15ne+RQTCClA
NAZ4ACjDNktPu6dgGu8Kt97z0St3Cpm4kYL5kiElN+gRl1vY4NxII9MsLusbE3FyWth43SL3EBxr
I3fziF5Pjvtuxa9vs7JVJC7yeae52WCxagsLbrDvkeCLNdzbOVdIZ7Phvj5SfpmN+zUDRVi3+6Wz
QcBRzHdd6F9AgCS32OyDgEP4orIB6uJkqFBjBTKFp5zJjePEd/jqH2cd1BuMZMXBldCPDZ2buWuB
EF6bUqwQV2w4r046m2Ac0P4WgYvtRvTTbbTm3lVbN++wNVdsHMpGGOGm9rZc/UTwLkoDG5QsbGQy
HxCezGyMsrGByqONVmZR+T60Ycs5+KSkNhiUxgF5G/NgbbBIZ67DqQGnGzcNmKvUYdgZ8C6wrIqw
/EphmRZjOZfQsi/S8jCrZWTqFjve1ABTh7B8jZTelGIrjPvgsDZO565zbiIQPLRar7RlfFYeBpmN
u7oOez9KnQ7MkPBgfO4tWzRZ3sjLwwV7Nj2RGRUljSWVysoPMxroT04wQa8045wHbVde5SPAUoLN
SvfUUlSRJasIRTA83JanDDwWUu8dBBeA2tJHkmuJ8e9S4ScJJdGaTjniuGYp222knVsEu1zBhRzt
IqOba/SH/VZAUzgYyFotvebV09XQIh05KmWccLTjoyXj+gorPlpL0C2DhyS7sTd7DfYOr4/IfPB5
ciqu5ieKL7B0H7XEnzxygPDYgA9UT+Tg38r1VLlQan5TudBnPcrPX39RvV7rPRCngUkPXREynKH7
wIj6qnpRIE0oXC/exR8YlEutC/F7H/QaZaWgRfCBl5U3f0RyWwjsp+Llu6DS8R8khaB4WYzqFdDq
oGlCCxbJcyfG6sZvc1QHMXR2zcqg7tROOHGoO0SzJ07ZQmE4qXnaqbnx1HsjwgIajQ6NPbRGYj9P
JvLua+YjzTqMqvkWpnq3TScKI+FtYxBug4xUzLHYrBD3SOLO/FYXXwYk1QxQjzKnzNymLrGO1S7N
mbDy6cwtCr719f3o4iUDL7muBAZbCSb6rMqNU2We4753XbgSNxRFAA8iQpICkDPjsLzvQXNs/p7z
4zkP0eT/+zm/f2y+ys/lL/AW+7mXLi34D4VuCFsBX8RLL+cclh4XJB9s5pjJbYrw8zE/Gh9sqClw
EHCAiOl6adLof3AcsVwmwkqlo1/iT6BWuzznH8ccojt8DZvEiJ7v7TH3egfhvRSvdNMrFxPBilQp
53haWghgSUKOpyjv/ff18WQJFUNHLb1xRYHvtLekY18JGMrs9qPG7kECP7GVObD9CCuSXIOiEQd2
dVJxXKNEOuGf+AVvdiQa19MwL1bsKqiRh+rOlTNeKIM9ZGf6mFbcOxErLhv4I8QDXBaZsunGCGzF
Tg/XHV3+0NsEPBT0Nh2Ow8v0NMkM/TI/6oIXwf+ZSeS7vDB71I8bqUu9XI9f++Xm6zA2+mnFH//a
2j+9akup79r/v3/oGbf79V/0fYvZ3aK+/s9/P/4/5s5up20giMKvgnrfiCaOAxdFKvSirVDv+gAu
SSGSSSR+qvL2/c6uDV7vxsFMJPYSkqzt8ezs/Jw5s7xdw/l6z8CIqwe0sz/hTPYy2DnuxtxdD65T
Vzzd45IrzNRwToiimoMf0lRvN9fNhx85HVQFF1N1+zGX64hplyCGn9FLdPg7u++/Kway/TPkMloG
H446ImCvT1WshxoSxifHQBEKgfZkiPPB6RK0eYzu+0shoQ3FWyTBbzqiYEirSrGAngh0ScSgX6Eo
FoCcwTETv9LidapgOE9RECWPVopQFETwnBoFzA6AuX0DUSgKHRHwiULXAEOJwvg8RRFNQRxvI6g7
6q3TS0X7qYiv+lpRTspCvYhzhnl6JGWeWtHHjY4XBYNJEQAPSwcm8+60AUKtOIGCAD7bF/6OPLUi
8rnGi4J+B2Y6UKoWw6kfzxCKooTGGqKTghKzJmDmukFU+zLaCkzBJwo5lPqAjAjN0tcKTtnTOREO
yUJMihzNLDdI1F0wXis4QYiv5njVPC1DUROi6Cf4sxRFNKJwvCjU24N/Ar8Pu4ShDpEoqGhAzkPt
kcYKz3yVpygImewbZCGOZEek4rmSQ1tBWgETUepwcXxIeQqCN2gUxBTe05KTEp5I8TyJQTIUBEaT
06PgpBXCNFtLoVZnsygwmgsQEjBElHM3/zsUBTpBWQPXnPYHPzMoT63AHTKLQuUjhpUu4MNNRSAn
E3Jk0N5ORRLqcCF5iqKfsRxvNMnJFADcmKThnYZog4AAPcGvACHTUlxkKYqIbXa8KKiSCx8L5wwW
wY2k7dkKGvY0l8c33imxlackvOPHgIxu9mRUkgKrCe0OA+cwBhyUn1JeN4lsxSDHwAoEKMhTFPYI
nZEZhJ14kU0+M4rF8DqALiOM4xn5isaje+eUDY/dT13JR+YdWbSC/j3pPxWEBTyLLqsaHiDEYtgJ
6MdpsHb0oZlqhT1ZMSMA5zAVmHeqASxKZQR5PKGKmYEC27lA8+oOz3OD2GMxnpTXXUALQ92LhH+0
QUBmojHgjxAHX/BXzHCD2L3uKV4DgZhGkTCdEHezrxWArcj10cC9mImXPNcIvbR7WJSH0H0w9QDx
Gw72/gZhdNGMXsXnCD7LDRJ1vb3FrXDnKFRVC5DG1MT6WoHfwQlD9nNOSc0lM7IUhdjtjSeIOvlO
mXdGMMZ4KDeGItSKYgJUBGY0jKofM5qp2bRvkOlEiHBmdRBoJA9TtKIkNKe9vZCHla2tsOd4eVLY
H7GY4OOBx4uRPNQK1IZyEOg936Pj9TC/E6S0O95EGJS8SvhAMBbUQVgxFIW8zTlhKyCSxpZkaSvK
Q/gVQAEYRwcC0udu+qIoJxDKTamAcIqI5T5TF6u0xyDlRLCIKdUxeltU++qLQh0unKQUhAhF3NTL
PLXC7ngTg0BYB0E09NALKqLYgnCDaJwR0FymojlWkGzNpv0wZdQpjKNUxcCa0Usfl8ZQGw6PAk5t
8GPOG81TKw6RxCLqZKIgkAqaGRL5CgHHoeE6xT3HpoinNUtRRKNxx3ubON6cD7x1XGs9aeRtUhpT
cbkzwvq1onjFifuM2rm4WddLh9dZr+5TsJ5dX2hTFPHnnZSGh6EEXxWAx1/dZz7091mI53FAms6n
LbDGXar5ffOM8dWDi7UP1v7zGx2K1d3VzZP74Km505/VLYif89XdpqrXdZ1o0hFW4OWGYvwRb8Yn
bIYucFE93G037ULfl5+bxiGh4uyL31R/V/ftQp3FMaz2xde/t3XVLtRZ/Dl/lYZlvU4s2/pP9S+x
OIeQ/c6ZNPDUrtO5cXabee2vq6Pz6iolFjIU9tW3m+roS4qWvSBDaF5+YHKxQ/gZXujQXFnz2nsm
LFrXH552Z159vazq64R90Ygp8yu9XCV0cX6ILTo88scqlct901DMF9g93cC69B5mevPyu5m+rUsP
Mbda1x6g27QuvZfE0HyBPSQ91vVFkvLjsUr4AQpAzUZgLwfLAe4fBu4qRfFyiEN1Dz+Z+e6HKCrM
iw/2eFtXH+jINS893DJlXf7XZp3yexVEmfV9TxfM8K2ngohnGH8cWrTw/NTPwtBJ37iqV9Xd2X8A
AAD//w==</cx:binary>
              </cx:geoCache>
            </cx:geography>
          </cx:layoutPr>
          <cx:valueColors>
            <cx:minColor>
              <a:schemeClr val="accent6">
                <a:lumMod val="75000"/>
              </a:schemeClr>
            </cx:minColor>
            <cx:midColor>
              <a:schemeClr val="accent4">
                <a:lumMod val="60000"/>
                <a:lumOff val="40000"/>
              </a:schemeClr>
            </cx:midColor>
            <cx:maxColor>
              <a:schemeClr val="accent2">
                <a:lumMod val="75000"/>
              </a:schemeClr>
            </cx:maxColor>
          </cx:valueColors>
          <cx:valueColorPositions count="3"/>
        </cx:series>
      </cx:plotAreaRegion>
    </cx:plotArea>
    <cx:legend pos="r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1197" b="0" i="0" u="none" strike="noStrike" baseline="0">
            <a:solidFill>
              <a:prstClr val="black">
                <a:lumMod val="65000"/>
                <a:lumOff val="35000"/>
              </a:prstClr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0.81354</cdr:x>
      <cdr:y>0.26197</cdr:y>
    </cdr:from>
    <cdr:to>
      <cdr:x>0.96779</cdr:x>
      <cdr:y>0.42007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D5D849ED-3698-49B7-9B72-53CC8F35481A}"/>
            </a:ext>
          </a:extLst>
        </cdr:cNvPr>
        <cdr:cNvSpPr txBox="1"/>
      </cdr:nvSpPr>
      <cdr:spPr>
        <a:xfrm xmlns:a="http://schemas.openxmlformats.org/drawingml/2006/main">
          <a:off x="9769056" y="1571150"/>
          <a:ext cx="1852174" cy="948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900" dirty="0"/>
            <a:t>Positive</a:t>
          </a:r>
          <a:r>
            <a:rPr lang="en-US" sz="900" baseline="0" dirty="0"/>
            <a:t> samples collected during this time may not yet be reported.</a:t>
          </a:r>
          <a:endParaRPr lang="en-US" sz="900" dirty="0"/>
        </a:p>
      </cdr:txBody>
    </cdr:sp>
  </cdr:relSizeAnchor>
  <cdr:relSizeAnchor xmlns:cdr="http://schemas.openxmlformats.org/drawingml/2006/chartDrawing">
    <cdr:from>
      <cdr:x>0.96473</cdr:x>
      <cdr:y>0.05899</cdr:y>
    </cdr:from>
    <cdr:to>
      <cdr:x>0.98394</cdr:x>
      <cdr:y>0.85737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03F6B293-72B0-49B9-AD90-D47EFE23D834}"/>
            </a:ext>
          </a:extLst>
        </cdr:cNvPr>
        <cdr:cNvSpPr/>
      </cdr:nvSpPr>
      <cdr:spPr>
        <a:xfrm xmlns:a="http://schemas.openxmlformats.org/drawingml/2006/main">
          <a:off x="11584485" y="353806"/>
          <a:ext cx="230675" cy="478826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0.08199</cdr:x>
      <cdr:y>0.69561</cdr:y>
    </cdr:from>
    <cdr:to>
      <cdr:x>0.75589</cdr:x>
      <cdr:y>0.69561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980B9A8A-93E6-436F-BCB9-693F8E16D208}"/>
            </a:ext>
          </a:extLst>
        </cdr:cNvPr>
        <cdr:cNvCxnSpPr/>
      </cdr:nvCxnSpPr>
      <cdr:spPr>
        <a:xfrm xmlns:a="http://schemas.openxmlformats.org/drawingml/2006/main" flipV="1">
          <a:off x="992737" y="4308839"/>
          <a:ext cx="8159421" cy="1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92D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0.75448</cdr:x>
      <cdr:y>0.63486</cdr:y>
    </cdr:from>
    <cdr:to>
      <cdr:x>0.75538</cdr:x>
      <cdr:y>0.69892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8DAB7300-DAC2-4E95-A8BD-7F1083B5B811}"/>
            </a:ext>
          </a:extLst>
        </cdr:cNvPr>
        <cdr:cNvCxnSpPr/>
      </cdr:nvCxnSpPr>
      <cdr:spPr>
        <a:xfrm xmlns:a="http://schemas.openxmlformats.org/drawingml/2006/main">
          <a:off x="9135161" y="3932512"/>
          <a:ext cx="10897" cy="396808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92D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0.75423</cdr:x>
      <cdr:y>0.63568</cdr:y>
    </cdr:from>
    <cdr:to>
      <cdr:x>0.9859</cdr:x>
      <cdr:y>0.63568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498ABF6A-DA4A-4885-8628-6539494CE56A}"/>
            </a:ext>
          </a:extLst>
        </cdr:cNvPr>
        <cdr:cNvCxnSpPr/>
      </cdr:nvCxnSpPr>
      <cdr:spPr>
        <a:xfrm xmlns:a="http://schemas.openxmlformats.org/drawingml/2006/main">
          <a:off x="9132061" y="3937609"/>
          <a:ext cx="280505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92D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0.46208</cdr:x>
      <cdr:y>0.15751</cdr:y>
    </cdr:from>
    <cdr:to>
      <cdr:x>0.46208</cdr:x>
      <cdr:y>0.87838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441DBC7-F19E-40F2-B79B-3714B5FAF279}"/>
            </a:ext>
          </a:extLst>
        </cdr:cNvPr>
        <cdr:cNvCxnSpPr/>
      </cdr:nvCxnSpPr>
      <cdr:spPr>
        <a:xfrm xmlns:a="http://schemas.openxmlformats.org/drawingml/2006/main" flipV="1">
          <a:off x="3767551" y="946707"/>
          <a:ext cx="0" cy="4332601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C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0.22974</cdr:x>
      <cdr:y>0.17932</cdr:y>
    </cdr:from>
    <cdr:to>
      <cdr:x>0.45728</cdr:x>
      <cdr:y>0.23671</cdr:y>
    </cdr:to>
    <cdr:sp macro="" textlink="">
      <cdr:nvSpPr>
        <cdr:cNvPr id="4" name="TextBox 12">
          <a:extLst xmlns:a="http://schemas.openxmlformats.org/drawingml/2006/main">
            <a:ext uri="{FF2B5EF4-FFF2-40B4-BE49-F238E27FC236}">
              <a16:creationId xmlns:a16="http://schemas.microsoft.com/office/drawing/2014/main" id="{AB6E5508-D815-4DB2-975E-0DAE30B306CE}"/>
            </a:ext>
          </a:extLst>
        </cdr:cNvPr>
        <cdr:cNvSpPr txBox="1"/>
      </cdr:nvSpPr>
      <cdr:spPr>
        <a:xfrm xmlns:a="http://schemas.openxmlformats.org/drawingml/2006/main">
          <a:off x="1873130" y="1163810"/>
          <a:ext cx="1855224" cy="3724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/>
            <a:t>Vaccine</a:t>
          </a:r>
          <a:r>
            <a:rPr lang="en-US" sz="1400" baseline="0" dirty="0"/>
            <a:t> Rollout Begins 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0.04856</cdr:x>
      <cdr:y>0.04029</cdr:y>
    </cdr:from>
    <cdr:to>
      <cdr:x>0.89154</cdr:x>
      <cdr:y>0.18118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E29B997-BCBC-459D-AFE4-F82B17385CCD}"/>
            </a:ext>
          </a:extLst>
        </cdr:cNvPr>
        <cdr:cNvSpPr txBox="1"/>
      </cdr:nvSpPr>
      <cdr:spPr>
        <a:xfrm xmlns:a="http://schemas.openxmlformats.org/drawingml/2006/main">
          <a:off x="395944" y="261471"/>
          <a:ext cx="68731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>
              <a:solidFill>
                <a:srgbClr val="002A87"/>
              </a:solidFill>
            </a:rPr>
            <a:t>Death rates in long-term care facilities continue to decline</a:t>
          </a:r>
        </a:p>
        <a:p xmlns:a="http://schemas.openxmlformats.org/drawingml/2006/main">
          <a:endParaRPr lang="en-US" sz="2400" b="1" dirty="0">
            <a:solidFill>
              <a:srgbClr val="002A87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0.46181</cdr:x>
      <cdr:y>0.64585</cdr:y>
    </cdr:from>
    <cdr:to>
      <cdr:x>0.68649</cdr:x>
      <cdr:y>0.70434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AF8F213B-B3DC-C842-A083-648BEFAF0F60}"/>
            </a:ext>
          </a:extLst>
        </cdr:cNvPr>
        <cdr:cNvSpPr txBox="1"/>
      </cdr:nvSpPr>
      <cdr:spPr>
        <a:xfrm xmlns:a="http://schemas.openxmlformats.org/drawingml/2006/main">
          <a:off x="5630403" y="3930779"/>
          <a:ext cx="2739298" cy="355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latin typeface="Franklin Gothic Book" panose="020B0503020102020204" pitchFamily="34" charset="0"/>
            </a:rPr>
            <a:t>Contingency Level 1</a:t>
          </a:r>
        </a:p>
      </cdr:txBody>
    </cdr:sp>
  </cdr:relSizeAnchor>
  <cdr:relSizeAnchor xmlns:cdr="http://schemas.openxmlformats.org/drawingml/2006/chartDrawing">
    <cdr:from>
      <cdr:x>0.4522</cdr:x>
      <cdr:y>0.38014</cdr:y>
    </cdr:from>
    <cdr:to>
      <cdr:x>0.69032</cdr:x>
      <cdr:y>0.43114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607D7F75-80B4-FB4B-9168-4676350599DB}"/>
            </a:ext>
          </a:extLst>
        </cdr:cNvPr>
        <cdr:cNvSpPr txBox="1"/>
      </cdr:nvSpPr>
      <cdr:spPr>
        <a:xfrm xmlns:a="http://schemas.openxmlformats.org/drawingml/2006/main">
          <a:off x="5513254" y="2313568"/>
          <a:ext cx="2903159" cy="310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latin typeface="Franklin Gothic Book" panose="020B0503020102020204" pitchFamily="34" charset="0"/>
            </a:rPr>
            <a:t>Contingency Level 2</a:t>
          </a:r>
        </a:p>
      </cdr:txBody>
    </cdr:sp>
  </cdr:relSizeAnchor>
  <cdr:relSizeAnchor xmlns:cdr="http://schemas.openxmlformats.org/drawingml/2006/chartDrawing">
    <cdr:from>
      <cdr:x>0.49279</cdr:x>
      <cdr:y>0.17831</cdr:y>
    </cdr:from>
    <cdr:to>
      <cdr:x>0.76922</cdr:x>
      <cdr:y>0.2428</cdr:y>
    </cdr:to>
    <cdr:sp macro="" textlink="">
      <cdr:nvSpPr>
        <cdr:cNvPr id="7" name="TextBox 3">
          <a:extLst xmlns:a="http://schemas.openxmlformats.org/drawingml/2006/main">
            <a:ext uri="{FF2B5EF4-FFF2-40B4-BE49-F238E27FC236}">
              <a16:creationId xmlns:a16="http://schemas.microsoft.com/office/drawing/2014/main" id="{1D4E34D6-A108-F745-8FFB-C9928EBCFFA6}"/>
            </a:ext>
          </a:extLst>
        </cdr:cNvPr>
        <cdr:cNvSpPr txBox="1"/>
      </cdr:nvSpPr>
      <cdr:spPr>
        <a:xfrm xmlns:a="http://schemas.openxmlformats.org/drawingml/2006/main">
          <a:off x="4279048" y="1121716"/>
          <a:ext cx="2400313" cy="4057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>
              <a:latin typeface="Franklin Gothic Book" panose="020B0503020102020204" pitchFamily="34" charset="0"/>
            </a:rPr>
            <a:t>Crisis</a:t>
          </a:r>
          <a:r>
            <a:rPr lang="en-US" sz="1600" baseline="0">
              <a:latin typeface="Franklin Gothic Book" panose="020B0503020102020204" pitchFamily="34" charset="0"/>
            </a:rPr>
            <a:t> Standards of Care</a:t>
          </a:r>
          <a:endParaRPr lang="en-US" sz="1600">
            <a:latin typeface="Franklin Gothic Book" panose="020B0503020102020204" pitchFamily="34" charset="0"/>
          </a:endParaRPr>
        </a:p>
      </cdr:txBody>
    </cdr:sp>
  </cdr:relSizeAnchor>
  <cdr:relSizeAnchor xmlns:cdr="http://schemas.openxmlformats.org/drawingml/2006/chartDrawing">
    <cdr:from>
      <cdr:x>0.77678</cdr:x>
      <cdr:y>0.47304</cdr:y>
    </cdr:from>
    <cdr:to>
      <cdr:x>0.93125</cdr:x>
      <cdr:y>0.58966</cdr:y>
    </cdr:to>
    <cdr:sp macro="" textlink="">
      <cdr:nvSpPr>
        <cdr:cNvPr id="8" name="Speech Bubble: Rectangle 7">
          <a:extLst xmlns:a="http://schemas.openxmlformats.org/drawingml/2006/main">
            <a:ext uri="{FF2B5EF4-FFF2-40B4-BE49-F238E27FC236}">
              <a16:creationId xmlns:a16="http://schemas.microsoft.com/office/drawing/2014/main" id="{8D3CE903-255E-4F91-8314-A9AF0DBD08F8}"/>
            </a:ext>
          </a:extLst>
        </cdr:cNvPr>
        <cdr:cNvSpPr/>
      </cdr:nvSpPr>
      <cdr:spPr>
        <a:xfrm xmlns:a="http://schemas.openxmlformats.org/drawingml/2006/main">
          <a:off x="9470470" y="2878983"/>
          <a:ext cx="1883330" cy="709790"/>
        </a:xfrm>
        <a:prstGeom xmlns:a="http://schemas.openxmlformats.org/drawingml/2006/main" prst="wedgeRectCallout">
          <a:avLst>
            <a:gd name="adj1" fmla="val 77351"/>
            <a:gd name="adj2" fmla="val -304511"/>
          </a:avLst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2000" dirty="0">
              <a:solidFill>
                <a:sysClr val="windowText" lastClr="000000"/>
              </a:solidFill>
              <a:latin typeface="Franklin Gothic Book" panose="020B0503020102020204" pitchFamily="34" charset="0"/>
            </a:rPr>
            <a:t>11/30/21:</a:t>
          </a:r>
          <a:r>
            <a:rPr lang="en-US" sz="2000" baseline="0" dirty="0">
              <a:solidFill>
                <a:sysClr val="windowText" lastClr="000000"/>
              </a:solidFill>
              <a:latin typeface="Franklin Gothic Book" panose="020B0503020102020204" pitchFamily="34" charset="0"/>
            </a:rPr>
            <a:t> 37.0</a:t>
          </a:r>
          <a:endParaRPr lang="en-US" sz="2000" dirty="0">
            <a:solidFill>
              <a:sysClr val="windowText" lastClr="000000"/>
            </a:solidFill>
            <a:latin typeface="Franklin Gothic Book" panose="020B05030201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AE6F9-A7DA-4303-9885-7B84F855472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BCA8B-E0EA-4C18-903A-E9EC50CB2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4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f1bcb25315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f1bcb25315_1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gf1bcb25315_1_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25" tIns="45750" rIns="91525" bIns="457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00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1634626b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f1634626b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19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01df8a640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g101df8a640d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Source? </a:t>
            </a:r>
            <a:endParaRPr/>
          </a:p>
        </p:txBody>
      </p:sp>
      <p:sp>
        <p:nvSpPr>
          <p:cNvPr id="595" name="Google Shape;595;g101df8a640d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1634626b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f1634626b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73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050a833829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050a833829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B03AA-E837-9543-AE8F-E268068E2A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31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5A488-F487-4A3E-BE80-C16AF6935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815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5A488-F487-4A3E-BE80-C16AF6935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03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ynxth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hyperlink" Target="http://bit.ly/2TtBDfr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72069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B9832-A440-4956-874D-23CB3CA00478}"/>
              </a:ext>
            </a:extLst>
          </p:cNvPr>
          <p:cNvSpPr txBox="1"/>
          <p:nvPr userDrawn="1"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D747F-7DC1-4B18-BFC2-35509D97DD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149"/>
            <a:ext cx="10372725" cy="1562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62C551-204F-4F30-B27D-6CE56E9EA327}"/>
              </a:ext>
            </a:extLst>
          </p:cNvPr>
          <p:cNvSpPr/>
          <p:nvPr userDrawn="1"/>
        </p:nvSpPr>
        <p:spPr>
          <a:xfrm>
            <a:off x="10048568" y="0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317A4-6907-458A-8539-3230783C4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53125"/>
            <a:ext cx="1571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6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46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989A0-CEBB-409D-8949-9E039DB0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4080"/>
            <a:ext cx="12192000" cy="10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74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b9cac7d13b_0_59"/>
          <p:cNvSpPr txBox="1"/>
          <p:nvPr/>
        </p:nvSpPr>
        <p:spPr>
          <a:xfrm>
            <a:off x="0" y="6465897"/>
            <a:ext cx="10820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1190 S. St. Francis Drive • Santa Fe, NM 87505 • Phone: 505-827-2613 • Fax: 505-827-2530 • nmhealth.org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F5A2A-D585-1244-847B-58EB9F760D2B}"/>
              </a:ext>
            </a:extLst>
          </p:cNvPr>
          <p:cNvSpPr/>
          <p:nvPr userDrawn="1"/>
        </p:nvSpPr>
        <p:spPr>
          <a:xfrm>
            <a:off x="227763" y="145803"/>
            <a:ext cx="11964237" cy="1572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Google Shape;49;gca282fc2f5_0_86">
            <a:extLst>
              <a:ext uri="{FF2B5EF4-FFF2-40B4-BE49-F238E27FC236}">
                <a16:creationId xmlns:a16="http://schemas.microsoft.com/office/drawing/2014/main" id="{9AAAA22E-4866-A04D-AD89-E4DAB117E8B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93820" y="412082"/>
            <a:ext cx="10363200" cy="103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bre Franklin Thin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361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72069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B9832-A440-4956-874D-23CB3CA00478}"/>
              </a:ext>
            </a:extLst>
          </p:cNvPr>
          <p:cNvSpPr txBox="1"/>
          <p:nvPr/>
        </p:nvSpPr>
        <p:spPr>
          <a:xfrm>
            <a:off x="0" y="6611781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D747F-7DC1-4B18-BFC2-35509D97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50"/>
            <a:ext cx="10372725" cy="1562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62C551-204F-4F30-B27D-6CE56E9EA327}"/>
              </a:ext>
            </a:extLst>
          </p:cNvPr>
          <p:cNvSpPr/>
          <p:nvPr/>
        </p:nvSpPr>
        <p:spPr>
          <a:xfrm>
            <a:off x="10048568" y="2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39105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E7CB3C0-5C46-48A2-A1FD-539523513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7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3341E-1B61-466D-8AC2-BF5F9E3EDECF}"/>
              </a:ext>
            </a:extLst>
          </p:cNvPr>
          <p:cNvSpPr txBox="1"/>
          <p:nvPr/>
        </p:nvSpPr>
        <p:spPr>
          <a:xfrm>
            <a:off x="1672301" y="6454945"/>
            <a:ext cx="8718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115958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448B42-3BFF-419D-BD97-908EF8E47B3C}"/>
              </a:ext>
            </a:extLst>
          </p:cNvPr>
          <p:cNvSpPr/>
          <p:nvPr/>
        </p:nvSpPr>
        <p:spPr>
          <a:xfrm>
            <a:off x="10048568" y="2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910012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9C34D75-E17C-4752-B575-6EB6569FC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7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DAC80-C41D-4B2B-8E30-995E4C0CC34F}"/>
              </a:ext>
            </a:extLst>
          </p:cNvPr>
          <p:cNvSpPr txBox="1"/>
          <p:nvPr/>
        </p:nvSpPr>
        <p:spPr>
          <a:xfrm>
            <a:off x="1673552" y="6454945"/>
            <a:ext cx="87108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9046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C7408-64AB-472B-AC49-53290E84A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37" y="5855854"/>
            <a:ext cx="1847092" cy="10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5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916319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2C79640-84E6-4FFB-A42C-86B7431250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57684" y="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534D4-FB0F-450D-BAC0-FC90F43D6BD2}"/>
              </a:ext>
            </a:extLst>
          </p:cNvPr>
          <p:cNvSpPr txBox="1"/>
          <p:nvPr/>
        </p:nvSpPr>
        <p:spPr>
          <a:xfrm>
            <a:off x="1676762" y="6454945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63944128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30E693-44FE-446E-AE85-B7B2DD2EA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7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4E522-0844-4148-9539-0AFE902F3227}"/>
              </a:ext>
            </a:extLst>
          </p:cNvPr>
          <p:cNvSpPr txBox="1"/>
          <p:nvPr/>
        </p:nvSpPr>
        <p:spPr>
          <a:xfrm>
            <a:off x="1649665" y="6454945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272904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E7CB3C0-5C46-48A2-A1FD-539523513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69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3341E-1B61-466D-8AC2-BF5F9E3EDECF}"/>
              </a:ext>
            </a:extLst>
          </p:cNvPr>
          <p:cNvSpPr txBox="1"/>
          <p:nvPr userDrawn="1"/>
        </p:nvSpPr>
        <p:spPr>
          <a:xfrm>
            <a:off x="1672300" y="6454944"/>
            <a:ext cx="8718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05010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FF015D8-B942-494C-84B9-D339283D9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7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4868E-5D98-4D60-AF43-E5B50721F219}"/>
              </a:ext>
            </a:extLst>
          </p:cNvPr>
          <p:cNvSpPr txBox="1"/>
          <p:nvPr/>
        </p:nvSpPr>
        <p:spPr>
          <a:xfrm>
            <a:off x="1684602" y="6454945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6461395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1564"/>
            <a:ext cx="6172200" cy="4549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629196-C51B-47EC-BC81-5A6745A43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70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C0447-D206-4940-B07D-C257E05EB468}"/>
              </a:ext>
            </a:extLst>
          </p:cNvPr>
          <p:cNvSpPr txBox="1"/>
          <p:nvPr/>
        </p:nvSpPr>
        <p:spPr>
          <a:xfrm>
            <a:off x="1664281" y="6454945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113074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76217"/>
            <a:ext cx="6172200" cy="44848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9662" y="6485015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0806A5-D7A5-4707-987B-441451DFE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47574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9099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F17D-CFF1-4F35-9268-5E529218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849"/>
            <a:ext cx="914630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17F02-268A-4653-BC51-B0FBF4DA3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57684" y="6550642"/>
            <a:ext cx="1592232" cy="25493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31FD1-7176-4411-8443-CB945B712C66}"/>
              </a:ext>
            </a:extLst>
          </p:cNvPr>
          <p:cNvSpPr txBox="1"/>
          <p:nvPr/>
        </p:nvSpPr>
        <p:spPr>
          <a:xfrm>
            <a:off x="1651444" y="120319"/>
            <a:ext cx="10066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55901139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92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EABF7B-085D-4CD9-98FC-BA5E2972C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989A0-CEBB-409D-8949-9E039DB0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64081"/>
            <a:ext cx="12192000" cy="10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90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59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46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98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2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448B42-3BFF-419D-BD97-908EF8E47B3C}"/>
              </a:ext>
            </a:extLst>
          </p:cNvPr>
          <p:cNvSpPr/>
          <p:nvPr userDrawn="1"/>
        </p:nvSpPr>
        <p:spPr>
          <a:xfrm>
            <a:off x="10048568" y="0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10012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9C34D75-E17C-4752-B575-6EB6569FC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69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DAC80-C41D-4B2B-8E30-995E4C0CC34F}"/>
              </a:ext>
            </a:extLst>
          </p:cNvPr>
          <p:cNvSpPr txBox="1"/>
          <p:nvPr userDrawn="1"/>
        </p:nvSpPr>
        <p:spPr>
          <a:xfrm>
            <a:off x="1673551" y="6454944"/>
            <a:ext cx="87108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2950587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35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66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75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87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37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65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25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960067" y="1828800"/>
            <a:ext cx="10271600" cy="4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arabicPeriod"/>
              <a:defRPr sz="1600">
                <a:solidFill>
                  <a:schemeClr val="accent2"/>
                </a:solidFill>
              </a:defRPr>
            </a:lvl1pPr>
            <a:lvl2pPr marL="1219170" lvl="1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2pPr>
            <a:lvl3pPr marL="1828754" lvl="2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3pPr>
            <a:lvl4pPr marL="2438339" lvl="3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rabicPeriod"/>
              <a:defRPr>
                <a:solidFill>
                  <a:schemeClr val="accent2"/>
                </a:solidFill>
              </a:defRPr>
            </a:lvl4pPr>
            <a:lvl5pPr marL="3047924" lvl="4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5pPr>
            <a:lvl6pPr marL="3657509" lvl="5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6pPr>
            <a:lvl7pPr marL="4267093" lvl="6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rabicPeriod"/>
              <a:defRPr>
                <a:solidFill>
                  <a:schemeClr val="accent2"/>
                </a:solidFill>
              </a:defRPr>
            </a:lvl7pPr>
            <a:lvl8pPr marL="4876678" lvl="7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8pPr>
            <a:lvl9pPr marL="5486263" lvl="8" indent="-3979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/>
          </p:nvPr>
        </p:nvSpPr>
        <p:spPr>
          <a:xfrm>
            <a:off x="1252400" y="4691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635" y="-1"/>
            <a:ext cx="2059501" cy="191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644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ctrTitle"/>
          </p:nvPr>
        </p:nvSpPr>
        <p:spPr>
          <a:xfrm>
            <a:off x="6054233" y="1645333"/>
            <a:ext cx="51916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ubTitle" idx="1"/>
          </p:nvPr>
        </p:nvSpPr>
        <p:spPr>
          <a:xfrm>
            <a:off x="6054100" y="3629591"/>
            <a:ext cx="5191600" cy="24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-7433" y="5267"/>
            <a:ext cx="7204400" cy="6858000"/>
          </a:xfrm>
          <a:prstGeom prst="rect">
            <a:avLst/>
          </a:prstGeom>
          <a:gradFill>
            <a:gsLst>
              <a:gs pos="0">
                <a:srgbClr val="00151F">
                  <a:alpha val="66274"/>
                </a:srgbClr>
              </a:gs>
              <a:gs pos="6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7"/>
          <p:cNvSpPr/>
          <p:nvPr/>
        </p:nvSpPr>
        <p:spPr>
          <a:xfrm rot="10800000">
            <a:off x="7122652" y="110083"/>
            <a:ext cx="1386000" cy="1386000"/>
          </a:xfrm>
          <a:prstGeom prst="ellipse">
            <a:avLst/>
          </a:prstGeom>
          <a:gradFill>
            <a:gsLst>
              <a:gs pos="0">
                <a:srgbClr val="00151F">
                  <a:alpha val="42745"/>
                </a:srgbClr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3">
            <a:alphaModFix/>
          </a:blip>
          <a:srcRect l="48250" b="42676"/>
          <a:stretch/>
        </p:blipFill>
        <p:spPr>
          <a:xfrm>
            <a:off x="4" y="1464632"/>
            <a:ext cx="4879097" cy="539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1003" y="339399"/>
            <a:ext cx="929300" cy="927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6534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bg>
      <p:bgPr>
        <a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960067" y="1828800"/>
            <a:ext cx="10271600" cy="4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arabicPeriod"/>
              <a:defRPr sz="1600">
                <a:solidFill>
                  <a:schemeClr val="accent2"/>
                </a:solidFill>
              </a:defRPr>
            </a:lvl1pPr>
            <a:lvl2pPr marL="1219170" lvl="1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2pPr>
            <a:lvl3pPr marL="1828754" lvl="2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3pPr>
            <a:lvl4pPr marL="2438339" lvl="3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rabicPeriod"/>
              <a:defRPr>
                <a:solidFill>
                  <a:schemeClr val="accent2"/>
                </a:solidFill>
              </a:defRPr>
            </a:lvl4pPr>
            <a:lvl5pPr marL="3047924" lvl="4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5pPr>
            <a:lvl6pPr marL="3657509" lvl="5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6pPr>
            <a:lvl7pPr marL="4267093" lvl="6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rabicPeriod"/>
              <a:defRPr>
                <a:solidFill>
                  <a:schemeClr val="accent2"/>
                </a:solidFill>
              </a:defRPr>
            </a:lvl7pPr>
            <a:lvl8pPr marL="4876678" lvl="7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8pPr>
            <a:lvl9pPr marL="5486263" lvl="8" indent="-3979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/>
          </p:nvPr>
        </p:nvSpPr>
        <p:spPr>
          <a:xfrm>
            <a:off x="1252400" y="4691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635" y="-1"/>
            <a:ext cx="2059501" cy="1914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99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916319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2C79640-84E6-4FFB-A42C-86B7431250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57684" y="0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534D4-FB0F-450D-BAC0-FC90F43D6BD2}"/>
              </a:ext>
            </a:extLst>
          </p:cNvPr>
          <p:cNvSpPr txBox="1"/>
          <p:nvPr userDrawn="1"/>
        </p:nvSpPr>
        <p:spPr>
          <a:xfrm>
            <a:off x="1676761" y="6454944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5520781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">
  <p:cSld name="Title and four columns 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subTitle" idx="1"/>
          </p:nvPr>
        </p:nvSpPr>
        <p:spPr>
          <a:xfrm>
            <a:off x="973333" y="2225967"/>
            <a:ext cx="46320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2"/>
          </p:nvPr>
        </p:nvSpPr>
        <p:spPr>
          <a:xfrm>
            <a:off x="6609215" y="2225967"/>
            <a:ext cx="46320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3"/>
          </p:nvPr>
        </p:nvSpPr>
        <p:spPr>
          <a:xfrm>
            <a:off x="973400" y="2876039"/>
            <a:ext cx="4632000" cy="10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4"/>
          </p:nvPr>
        </p:nvSpPr>
        <p:spPr>
          <a:xfrm>
            <a:off x="6609137" y="2876039"/>
            <a:ext cx="4632000" cy="10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5"/>
          </p:nvPr>
        </p:nvSpPr>
        <p:spPr>
          <a:xfrm>
            <a:off x="973333" y="4351455"/>
            <a:ext cx="46320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6"/>
          </p:nvPr>
        </p:nvSpPr>
        <p:spPr>
          <a:xfrm>
            <a:off x="6609213" y="4351445"/>
            <a:ext cx="4632000" cy="6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3200"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7"/>
          </p:nvPr>
        </p:nvSpPr>
        <p:spPr>
          <a:xfrm>
            <a:off x="973400" y="5001500"/>
            <a:ext cx="4632000" cy="10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8"/>
          </p:nvPr>
        </p:nvSpPr>
        <p:spPr>
          <a:xfrm>
            <a:off x="6609137" y="5001500"/>
            <a:ext cx="4632000" cy="10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ctrTitle"/>
          </p:nvPr>
        </p:nvSpPr>
        <p:spPr>
          <a:xfrm>
            <a:off x="1252400" y="4691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636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/>
          <p:nvPr/>
        </p:nvSpPr>
        <p:spPr>
          <a:xfrm>
            <a:off x="1877100" y="136300"/>
            <a:ext cx="2270000" cy="2270000"/>
          </a:xfrm>
          <a:prstGeom prst="ellipse">
            <a:avLst/>
          </a:prstGeom>
          <a:gradFill>
            <a:gsLst>
              <a:gs pos="0">
                <a:srgbClr val="00151F">
                  <a:alpha val="23921"/>
                </a:srgbClr>
              </a:gs>
              <a:gs pos="58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0" name="Google Shape;170;p26"/>
          <p:cNvGrpSpPr/>
          <p:nvPr/>
        </p:nvGrpSpPr>
        <p:grpSpPr>
          <a:xfrm>
            <a:off x="2148934" y="-1"/>
            <a:ext cx="10042433" cy="6859668"/>
            <a:chOff x="1611700" y="-1"/>
            <a:chExt cx="7531825" cy="5144751"/>
          </a:xfrm>
        </p:grpSpPr>
        <p:sp>
          <p:nvSpPr>
            <p:cNvPr id="171" name="Google Shape;171;p26"/>
            <p:cNvSpPr/>
            <p:nvPr/>
          </p:nvSpPr>
          <p:spPr>
            <a:xfrm>
              <a:off x="7209025" y="4105250"/>
              <a:ext cx="1039500" cy="1039500"/>
            </a:xfrm>
            <a:prstGeom prst="ellipse">
              <a:avLst/>
            </a:prstGeom>
            <a:gradFill>
              <a:gsLst>
                <a:gs pos="0">
                  <a:srgbClr val="00151F">
                    <a:alpha val="42745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72" name="Google Shape;172;p26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5484202" y="-1"/>
              <a:ext cx="3659323" cy="4045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6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380275" y="4277224"/>
              <a:ext cx="696974" cy="695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6"/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550" y="3984875"/>
              <a:ext cx="339425" cy="33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6"/>
            <p:cNvPicPr preferRelativeResize="0"/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845466" y="3028159"/>
              <a:ext cx="2028115" cy="2023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>
            <a:blip r:embed="rId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8597" y="522792"/>
              <a:ext cx="818909" cy="8171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6"/>
            <p:cNvSpPr/>
            <p:nvPr/>
          </p:nvSpPr>
          <p:spPr>
            <a:xfrm>
              <a:off x="1611700" y="3758700"/>
              <a:ext cx="791100" cy="791100"/>
            </a:xfrm>
            <a:prstGeom prst="ellipse">
              <a:avLst/>
            </a:prstGeom>
            <a:gradFill>
              <a:gsLst>
                <a:gs pos="0">
                  <a:srgbClr val="00151F">
                    <a:alpha val="23921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967033" y="791433"/>
            <a:ext cx="7348400" cy="18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subTitle" idx="1"/>
          </p:nvPr>
        </p:nvSpPr>
        <p:spPr>
          <a:xfrm>
            <a:off x="967033" y="3083767"/>
            <a:ext cx="5763600" cy="1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80" name="Google Shape;180;p26"/>
          <p:cNvSpPr txBox="1"/>
          <p:nvPr/>
        </p:nvSpPr>
        <p:spPr>
          <a:xfrm>
            <a:off x="967033" y="4866700"/>
            <a:ext cx="5146400" cy="7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333">
                <a:solidFill>
                  <a:srgbClr val="FFFFFF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8"/>
              </a:rPr>
              <a:t>Slidesgo</a:t>
            </a:r>
            <a:r>
              <a:rPr lang="en" sz="1333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333">
                <a:solidFill>
                  <a:srgbClr val="FFFFFF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9"/>
              </a:rPr>
              <a:t>Flaticon</a:t>
            </a:r>
            <a:r>
              <a:rPr lang="en" sz="1333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rPr>
              <a:t>, and infographics &amp; images by </a:t>
            </a:r>
            <a:r>
              <a:rPr lang="en" sz="1333">
                <a:solidFill>
                  <a:srgbClr val="FFFFFF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10"/>
              </a:rPr>
              <a:t>Freepik</a:t>
            </a:r>
            <a:endParaRPr sz="1333">
              <a:solidFill>
                <a:srgbClr val="FFFFFF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  <p:extLst>
      <p:ext uri="{BB962C8B-B14F-4D97-AF65-F5344CB8AC3E}">
        <p14:creationId xmlns:p14="http://schemas.microsoft.com/office/powerpoint/2010/main" val="600460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3991667" y="2211200"/>
            <a:ext cx="17212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7200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3200" i="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subTitle" idx="1"/>
          </p:nvPr>
        </p:nvSpPr>
        <p:spPr>
          <a:xfrm>
            <a:off x="2015800" y="4701244"/>
            <a:ext cx="3697200" cy="1184400"/>
          </a:xfrm>
          <a:prstGeom prst="rect">
            <a:avLst/>
          </a:prstGeom>
        </p:spPr>
        <p:txBody>
          <a:bodyPr spcFirstLastPara="1" wrap="square" lIns="91425" tIns="91425" rIns="7200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1" name="Google Shape;161;p25"/>
          <p:cNvGrpSpPr/>
          <p:nvPr/>
        </p:nvGrpSpPr>
        <p:grpSpPr>
          <a:xfrm>
            <a:off x="7746852" y="1981735"/>
            <a:ext cx="2630000" cy="2630000"/>
            <a:chOff x="4729214" y="1"/>
            <a:chExt cx="1972500" cy="1972500"/>
          </a:xfrm>
        </p:grpSpPr>
        <p:sp>
          <p:nvSpPr>
            <p:cNvPr id="162" name="Google Shape;162;p25"/>
            <p:cNvSpPr/>
            <p:nvPr/>
          </p:nvSpPr>
          <p:spPr>
            <a:xfrm rot="10800000">
              <a:off x="4729214" y="1"/>
              <a:ext cx="1972500" cy="1972500"/>
            </a:xfrm>
            <a:prstGeom prst="ellipse">
              <a:avLst/>
            </a:prstGeom>
            <a:gradFill>
              <a:gsLst>
                <a:gs pos="0">
                  <a:srgbClr val="00151F">
                    <a:alpha val="56862"/>
                  </a:srgbClr>
                </a:gs>
                <a:gs pos="51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3" name="Google Shape;163;p25"/>
            <p:cNvPicPr preferRelativeResize="0"/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633" y="361621"/>
              <a:ext cx="1195824" cy="11933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4" name="Google Shape;164;p25"/>
          <p:cNvGrpSpPr/>
          <p:nvPr/>
        </p:nvGrpSpPr>
        <p:grpSpPr>
          <a:xfrm>
            <a:off x="496621" y="5684272"/>
            <a:ext cx="755785" cy="755785"/>
            <a:chOff x="7209025" y="4105250"/>
            <a:chExt cx="1039500" cy="1039500"/>
          </a:xfrm>
        </p:grpSpPr>
        <p:sp>
          <p:nvSpPr>
            <p:cNvPr id="165" name="Google Shape;165;p25"/>
            <p:cNvSpPr/>
            <p:nvPr/>
          </p:nvSpPr>
          <p:spPr>
            <a:xfrm>
              <a:off x="7209025" y="4105250"/>
              <a:ext cx="1039500" cy="1039500"/>
            </a:xfrm>
            <a:prstGeom prst="ellipse">
              <a:avLst/>
            </a:prstGeom>
            <a:gradFill>
              <a:gsLst>
                <a:gs pos="0">
                  <a:srgbClr val="00151F">
                    <a:alpha val="42745"/>
                  </a:srgbClr>
                </a:gs>
                <a:gs pos="58999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6" name="Google Shape;166;p25"/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380275" y="4277224"/>
              <a:ext cx="696974" cy="695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7" name="Google Shape;167;p25"/>
          <p:cNvSpPr txBox="1">
            <a:spLocks noGrp="1"/>
          </p:cNvSpPr>
          <p:nvPr>
            <p:ph type="ctrTitle" idx="2"/>
          </p:nvPr>
        </p:nvSpPr>
        <p:spPr>
          <a:xfrm>
            <a:off x="1252400" y="469129"/>
            <a:ext cx="96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715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DA88C0-8137-46ED-9719-A2A4D55187F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8806543" y="6601556"/>
            <a:ext cx="3385457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Mexico Human Services Department	Last updated 11/25/02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9DD78E-BA67-4CA8-B5E4-385AF6FFD6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562347" y="0"/>
            <a:ext cx="543429" cy="32555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891BC-8F63-4701-95CA-6720CB39DD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9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30E693-44FE-446E-AE85-B7B2DD2EA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69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4E522-0844-4148-9539-0AFE902F3227}"/>
              </a:ext>
            </a:extLst>
          </p:cNvPr>
          <p:cNvSpPr txBox="1"/>
          <p:nvPr userDrawn="1"/>
        </p:nvSpPr>
        <p:spPr>
          <a:xfrm>
            <a:off x="1649663" y="6454944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7468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FF015D8-B942-494C-84B9-D339283D9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69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4868E-5D98-4D60-AF43-E5B50721F219}"/>
              </a:ext>
            </a:extLst>
          </p:cNvPr>
          <p:cNvSpPr txBox="1"/>
          <p:nvPr userDrawn="1"/>
        </p:nvSpPr>
        <p:spPr>
          <a:xfrm>
            <a:off x="1684601" y="6454944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216807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1564"/>
            <a:ext cx="6172200" cy="4549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629196-C51B-47EC-BC81-5A6745A43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29369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C0447-D206-4940-B07D-C257E05EB468}"/>
              </a:ext>
            </a:extLst>
          </p:cNvPr>
          <p:cNvSpPr txBox="1"/>
          <p:nvPr userDrawn="1"/>
        </p:nvSpPr>
        <p:spPr>
          <a:xfrm>
            <a:off x="1664279" y="6454944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414918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76218"/>
            <a:ext cx="6172200" cy="448483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49661" y="6485014"/>
            <a:ext cx="86466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0806A5-D7A5-4707-987B-441451DFE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47574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19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F17D-CFF1-4F35-9268-5E529218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848"/>
            <a:ext cx="914630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217F02-268A-4653-BC51-B0FBF4DA3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557684" y="6550641"/>
            <a:ext cx="1592232" cy="2549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31FD1-7176-4411-8443-CB945B712C66}"/>
              </a:ext>
            </a:extLst>
          </p:cNvPr>
          <p:cNvSpPr txBox="1"/>
          <p:nvPr userDrawn="1"/>
        </p:nvSpPr>
        <p:spPr>
          <a:xfrm>
            <a:off x="1651444" y="120318"/>
            <a:ext cx="10066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Franklin Gothic Book" panose="020B0503020102020204" pitchFamily="34" charset="0"/>
              </a:rPr>
              <a:t>1190 S. St. Francis Drive • Santa Fe, NM 87505 • Phone: 505-827-2613 • Fax: 505-827-2530 • nmhealth.org</a:t>
            </a:r>
          </a:p>
        </p:txBody>
      </p:sp>
    </p:spTree>
    <p:extLst>
      <p:ext uri="{BB962C8B-B14F-4D97-AF65-F5344CB8AC3E}">
        <p14:creationId xmlns:p14="http://schemas.microsoft.com/office/powerpoint/2010/main" val="359283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4AC5D2-2829-49D1-AC0C-867D126B5575}"/>
              </a:ext>
            </a:extLst>
          </p:cNvPr>
          <p:cNvSpPr/>
          <p:nvPr userDrawn="1"/>
        </p:nvSpPr>
        <p:spPr>
          <a:xfrm>
            <a:off x="10048568" y="-10218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FABE6-FDD6-4734-B0A6-DABC24178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42724"/>
            <a:ext cx="1592232" cy="254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2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4" r:id="rId10"/>
    <p:sldLayoutId id="2147483671" r:id="rId11"/>
    <p:sldLayoutId id="2147483673" r:id="rId12"/>
    <p:sldLayoutId id="214748370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4AC5D2-2829-49D1-AC0C-867D126B5575}"/>
              </a:ext>
            </a:extLst>
          </p:cNvPr>
          <p:cNvSpPr/>
          <p:nvPr/>
        </p:nvSpPr>
        <p:spPr>
          <a:xfrm>
            <a:off x="10048568" y="-10217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FABE6-FDD6-4734-B0A6-DABC24178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7684" y="42725"/>
            <a:ext cx="1592232" cy="254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ranklin Gothic Book (Body)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9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1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.cdc.gov/covid-data-tracker/#cases_casesper100klast7days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covid.cdc.gov/covid-data-tracker/#trends_dailycas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cvmodeling.nmhealth.org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v.nmhealth.org/wp-content/uploads/2021/11/County_Data_Report_11.30.21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v.nmhealth.org/epidemiology-reports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v.nmhealth.org/epidemiology-reports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40.png"/><Relationship Id="rId4" Type="http://schemas.microsoft.com/office/2014/relationships/chartEx" Target="../charts/chartEx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v.nmhealth.org/epidemiology-reports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north.army.mil/Portals/4/Documents/JFLCC%20Fact%20Sheets/PR%2021-11-004%20(Military%20hospital%20support%20to%20FEMA%20to%20begin%20in%20Michigan%20and%20New%20Mexico%20continue%20in%20five%20states)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v.nmhealth.org/epidemiology-reports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advisory-committees/advisory-committee-calendar/november-30-2021-antimicrobial-drugs-advisory-committee-meeting-announcement-11302021-11302021#event-information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accinenm.org/public-dashboard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4" Type="http://schemas.microsoft.com/office/2014/relationships/chartEx" Target="../charts/chartEx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antafenewmexican.com/news/local_news/covid-19-boosters-offered-at-santa-fe-railyard-event/article_9308ebfa-48d3-11ec-ba1d-37add1f54107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4E5FC-91D1-436D-9258-97840C4A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56465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E9D2D02-C3A0-4CC7-9FA6-43A652A7D948}"/>
              </a:ext>
            </a:extLst>
          </p:cNvPr>
          <p:cNvSpPr txBox="1">
            <a:spLocks/>
          </p:cNvSpPr>
          <p:nvPr/>
        </p:nvSpPr>
        <p:spPr>
          <a:xfrm>
            <a:off x="-30500" y="-9333"/>
            <a:ext cx="12241161" cy="5646556"/>
          </a:xfrm>
          <a:prstGeom prst="rect">
            <a:avLst/>
          </a:prstGeom>
          <a:solidFill>
            <a:srgbClr val="2C3886">
              <a:alpha val="73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 Thin"/>
              <a:buNone/>
              <a:defRPr sz="4400" b="0" i="0" u="none" strike="noStrike" cap="none">
                <a:solidFill>
                  <a:schemeClr val="dk1"/>
                </a:solidFill>
                <a:latin typeface="Libre Franklin Thin"/>
                <a:ea typeface="Libre Franklin Thin"/>
                <a:cs typeface="Libre Franklin Thin"/>
                <a:sym typeface="Libre Franklin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F5590C-3CDB-4742-BBA8-6B9169D8D2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0779" y="1254152"/>
            <a:ext cx="91186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COVID-19 Day 631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Press Update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CE911D-C21E-4BC0-AEEB-7D64C80DDEE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5023" y="2921005"/>
            <a:ext cx="9790113" cy="234156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7000" dirty="0">
                <a:solidFill>
                  <a:schemeClr val="bg1"/>
                </a:solidFill>
              </a:rPr>
              <a:t>December 1, 2021</a:t>
            </a:r>
          </a:p>
          <a:p>
            <a:pPr marL="0" indent="0" algn="ctr">
              <a:buNone/>
            </a:pPr>
            <a:endParaRPr lang="en-US" sz="7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7000" dirty="0">
                <a:solidFill>
                  <a:schemeClr val="bg1"/>
                </a:solidFill>
              </a:rPr>
              <a:t>DOH Acting Secretary David R. Scrase, M.D., M.H.S.A.</a:t>
            </a:r>
          </a:p>
          <a:p>
            <a:pPr marL="0" indent="0" algn="ctr">
              <a:buNone/>
            </a:pPr>
            <a:r>
              <a:rPr lang="en-US" sz="7000" dirty="0">
                <a:solidFill>
                  <a:schemeClr val="bg1"/>
                </a:solidFill>
              </a:rPr>
              <a:t>DOH State Epidemiologist, Christine Ross, M.D., M.P.H.</a:t>
            </a:r>
          </a:p>
          <a:p>
            <a:pPr marL="0" indent="0" algn="ctr">
              <a:buNone/>
            </a:pPr>
            <a:r>
              <a:rPr lang="en-US" sz="7000" dirty="0">
                <a:solidFill>
                  <a:schemeClr val="bg1"/>
                </a:solidFill>
              </a:rPr>
              <a:t>ALTSD Cabinet Secretary Katrina Hotrum-Lopez</a:t>
            </a:r>
          </a:p>
          <a:p>
            <a:pPr marL="0" indent="0" algn="ctr">
              <a:buNone/>
            </a:pPr>
            <a:endParaRPr lang="en-US" sz="70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97092-69D0-4CBC-9705-6F6AA3182FBF}"/>
              </a:ext>
            </a:extLst>
          </p:cNvPr>
          <p:cNvSpPr/>
          <p:nvPr/>
        </p:nvSpPr>
        <p:spPr>
          <a:xfrm>
            <a:off x="10048568" y="0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AA1BB7-0450-4F5A-9025-A989123DDD93}"/>
              </a:ext>
            </a:extLst>
          </p:cNvPr>
          <p:cNvSpPr/>
          <p:nvPr/>
        </p:nvSpPr>
        <p:spPr>
          <a:xfrm>
            <a:off x="1740310" y="5987845"/>
            <a:ext cx="10373032" cy="796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1" descr="ALTSlogo300">
            <a:extLst>
              <a:ext uri="{FF2B5EF4-FFF2-40B4-BE49-F238E27FC236}">
                <a16:creationId xmlns:a16="http://schemas.microsoft.com/office/drawing/2014/main" id="{714716EE-B21F-4893-9D87-539E5905B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284" y="5671635"/>
            <a:ext cx="823912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50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6EFC4-757B-954F-9599-E2E4AFDD89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F6F7C7-4938-C94A-ABC1-BF9E360AC5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084" y="32853"/>
            <a:ext cx="10226890" cy="529610"/>
          </a:xfrm>
        </p:spPr>
        <p:txBody>
          <a:bodyPr>
            <a:normAutofit fontScale="90000"/>
          </a:bodyPr>
          <a:lstStyle/>
          <a:p>
            <a:r>
              <a:rPr lang="en-US" dirty="0"/>
              <a:t>5-11 year-olds vaccine distribution is on track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BEC2A3C-F842-4CD7-B331-E409737BE8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00981" y="563214"/>
            <a:ext cx="9252154" cy="616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92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0CDC96A-8F12-4576-8B55-2350E350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83" y="156836"/>
            <a:ext cx="9100127" cy="1325563"/>
          </a:xfrm>
        </p:spPr>
        <p:txBody>
          <a:bodyPr>
            <a:normAutofit/>
          </a:bodyPr>
          <a:lstStyle/>
          <a:p>
            <a:r>
              <a:rPr lang="en-US" dirty="0"/>
              <a:t>5-11 year-olds appointments are widely available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BA09A9A-5D45-4455-B403-270A80AD2D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383" y="1746967"/>
            <a:ext cx="4815349" cy="4351338"/>
          </a:xfrm>
        </p:spPr>
        <p:txBody>
          <a:bodyPr>
            <a:normAutofit/>
          </a:bodyPr>
          <a:lstStyle/>
          <a:p>
            <a:r>
              <a:rPr lang="en-US" dirty="0"/>
              <a:t>Appointments for 5-11 year-olds as of 11/30/21:</a:t>
            </a:r>
          </a:p>
          <a:p>
            <a:pPr lvl="1"/>
            <a:r>
              <a:rPr lang="en-US" dirty="0"/>
              <a:t>20,557 appointments</a:t>
            </a:r>
          </a:p>
          <a:p>
            <a:pPr lvl="2"/>
            <a:r>
              <a:rPr lang="en-US" dirty="0"/>
              <a:t>2,559 already filled (12%)</a:t>
            </a:r>
          </a:p>
          <a:p>
            <a:pPr lvl="2"/>
            <a:r>
              <a:rPr lang="en-US" sz="3300" b="1" dirty="0"/>
              <a:t>17,998 open (88%)</a:t>
            </a:r>
          </a:p>
          <a:p>
            <a:r>
              <a:rPr lang="en-US" dirty="0"/>
              <a:t>Visit </a:t>
            </a:r>
            <a:r>
              <a:rPr lang="en-US" u="sng" dirty="0">
                <a:solidFill>
                  <a:srgbClr val="3070E4"/>
                </a:solidFill>
              </a:rPr>
              <a:t>VaccineNM.org/kids </a:t>
            </a:r>
            <a:r>
              <a:rPr lang="en-US" dirty="0"/>
              <a:t>to schedule a child vaccine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F19B-4CF3-4C74-8A7E-FE4852927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6AADC1-A489-4F0A-82F7-259B22596530}"/>
              </a:ext>
            </a:extLst>
          </p:cNvPr>
          <p:cNvSpPr txBox="1"/>
          <p:nvPr/>
        </p:nvSpPr>
        <p:spPr>
          <a:xfrm>
            <a:off x="5388263" y="1746967"/>
            <a:ext cx="630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Pediatric Appointments in the NM Vaccine Registration System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229332-5881-4523-8698-9DCC80BA8D3E}"/>
              </a:ext>
            </a:extLst>
          </p:cNvPr>
          <p:cNvSpPr txBox="1"/>
          <p:nvPr/>
        </p:nvSpPr>
        <p:spPr>
          <a:xfrm>
            <a:off x="3050458" y="3241876"/>
            <a:ext cx="6100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6BEA499-DCC9-4CC8-876A-4ACC21C3E6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18471" y="2101551"/>
            <a:ext cx="6497146" cy="3453675"/>
          </a:xfrm>
        </p:spPr>
      </p:pic>
    </p:spTree>
    <p:extLst>
      <p:ext uri="{BB962C8B-B14F-4D97-AF65-F5344CB8AC3E}">
        <p14:creationId xmlns:p14="http://schemas.microsoft.com/office/powerpoint/2010/main" val="2126461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4776-31D5-44E0-9EA9-5AECB8C16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65" y="1662403"/>
            <a:ext cx="11877870" cy="2387600"/>
          </a:xfrm>
        </p:spPr>
        <p:txBody>
          <a:bodyPr/>
          <a:lstStyle/>
          <a:p>
            <a:r>
              <a:rPr lang="en-US" dirty="0"/>
              <a:t>COVID-19 Epidemiology Update</a:t>
            </a:r>
          </a:p>
        </p:txBody>
      </p:sp>
    </p:spTree>
    <p:extLst>
      <p:ext uri="{BB962C8B-B14F-4D97-AF65-F5344CB8AC3E}">
        <p14:creationId xmlns:p14="http://schemas.microsoft.com/office/powerpoint/2010/main" val="194945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0F1EEC-7FAA-4455-80EB-35B6B7EE79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4914" y="2007199"/>
            <a:ext cx="5181600" cy="343032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27BB5-A509-417B-8B8E-75201E56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184644"/>
            <a:ext cx="9568544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National update – high rate of COVID-19 cases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3C47C-25C2-43C3-90F8-5DC29C6E33C6}"/>
              </a:ext>
            </a:extLst>
          </p:cNvPr>
          <p:cNvSpPr txBox="1"/>
          <p:nvPr/>
        </p:nvSpPr>
        <p:spPr>
          <a:xfrm>
            <a:off x="173425" y="1717635"/>
            <a:ext cx="618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US COVID-19 7-Day Case Rate per 100,000, by State/Territory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6C84A-2186-4431-A117-DD61394DE152}"/>
              </a:ext>
            </a:extLst>
          </p:cNvPr>
          <p:cNvSpPr txBox="1"/>
          <p:nvPr/>
        </p:nvSpPr>
        <p:spPr>
          <a:xfrm>
            <a:off x="1611086" y="5954485"/>
            <a:ext cx="83471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https://covid.cdc.gov/covid-data-tracker/#cases_casesper100klast7days</a:t>
            </a:r>
            <a:r>
              <a:rPr lang="en-US" sz="1100" dirty="0"/>
              <a:t> ; </a:t>
            </a:r>
            <a:r>
              <a:rPr lang="en-US" sz="1100" dirty="0">
                <a:hlinkClick r:id="rId4"/>
              </a:rPr>
              <a:t>https://covid.cdc.gov/covid-data-tracker/#trends_dailycases</a:t>
            </a:r>
            <a:r>
              <a:rPr lang="en-US" sz="1100" dirty="0"/>
              <a:t>  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08973998-225B-4736-8326-F357E094E001}"/>
              </a:ext>
            </a:extLst>
          </p:cNvPr>
          <p:cNvSpPr/>
          <p:nvPr/>
        </p:nvSpPr>
        <p:spPr>
          <a:xfrm>
            <a:off x="1937657" y="3592284"/>
            <a:ext cx="870857" cy="849086"/>
          </a:xfrm>
          <a:prstGeom prst="frame">
            <a:avLst>
              <a:gd name="adj1" fmla="val 625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BAB878-B7D0-4E13-AA6B-6EDF05D13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79" y="5568330"/>
            <a:ext cx="6184578" cy="352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AC20DD-FB6E-45C3-A942-EB17467FB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14" y="5100540"/>
            <a:ext cx="2524581" cy="4677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AE9D94-5041-4101-8C72-8DD33197B2B5}"/>
              </a:ext>
            </a:extLst>
          </p:cNvPr>
          <p:cNvSpPr txBox="1"/>
          <p:nvPr/>
        </p:nvSpPr>
        <p:spPr>
          <a:xfrm>
            <a:off x="6374558" y="1733022"/>
            <a:ext cx="545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Daily Trends in Number of COVID-19 Cases in the US Reported to the CDC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793DBC-CC46-4160-95E4-A406758A5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452" y="2448601"/>
            <a:ext cx="56864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22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FD489-9357-4429-BE4A-E9B84A4A8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>
              <a:defRPr/>
            </a:pPr>
            <a:fld id="{8DA2761A-7436-4A48-B760-EB04311DBB03}" type="slidenum">
              <a:rPr lang="en-US" kern="1200">
                <a:solidFill>
                  <a:prstClr val="black">
                    <a:tint val="75000"/>
                  </a:prstClr>
                </a:solidFill>
                <a:latin typeface="Franklin Gothic Book" panose="020B0503020102020204"/>
                <a:ea typeface="+mn-ea"/>
                <a:cs typeface="+mn-cs"/>
              </a:rPr>
              <a:pPr defTabSz="914377">
                <a:defRPr/>
              </a:pPr>
              <a:t>14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BB23D-B340-452C-85CE-C6E214A29907}"/>
              </a:ext>
            </a:extLst>
          </p:cNvPr>
          <p:cNvSpPr txBox="1"/>
          <p:nvPr/>
        </p:nvSpPr>
        <p:spPr>
          <a:xfrm>
            <a:off x="1581151" y="5971468"/>
            <a:ext cx="61014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Franklin Gothic Book (Body)"/>
                <a:hlinkClick r:id="rId2"/>
              </a:rPr>
              <a:t>https://cvmodeling.nmhealth.org/</a:t>
            </a:r>
            <a:r>
              <a:rPr lang="en-US" sz="1100" dirty="0">
                <a:latin typeface="Franklin Gothic Book (Body)"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F73D4A-2EE2-4479-8826-B2116EDE15FE}"/>
              </a:ext>
            </a:extLst>
          </p:cNvPr>
          <p:cNvCxnSpPr/>
          <p:nvPr/>
        </p:nvCxnSpPr>
        <p:spPr>
          <a:xfrm>
            <a:off x="8822597" y="6075213"/>
            <a:ext cx="570091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8F87A2-6DEF-4108-819B-E95BF110D5B1}"/>
              </a:ext>
            </a:extLst>
          </p:cNvPr>
          <p:cNvSpPr txBox="1"/>
          <p:nvPr/>
        </p:nvSpPr>
        <p:spPr>
          <a:xfrm>
            <a:off x="9392688" y="5917403"/>
            <a:ext cx="2134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ranklin Gothic Book (Body)"/>
              </a:rPr>
              <a:t>Total NM 7-day rolling average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8B5593-50A8-4484-BF1E-1655A5598BE8}"/>
              </a:ext>
            </a:extLst>
          </p:cNvPr>
          <p:cNvCxnSpPr/>
          <p:nvPr/>
        </p:nvCxnSpPr>
        <p:spPr>
          <a:xfrm>
            <a:off x="4631872" y="6066476"/>
            <a:ext cx="6321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BB1187-93DF-4C1E-A3E9-5A9872734C94}"/>
              </a:ext>
            </a:extLst>
          </p:cNvPr>
          <p:cNvSpPr txBox="1"/>
          <p:nvPr/>
        </p:nvSpPr>
        <p:spPr>
          <a:xfrm>
            <a:off x="5267580" y="5920442"/>
            <a:ext cx="2404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Book (Body)"/>
              </a:rPr>
              <a:t>10 cases per 100,000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3E902F-7419-4EA9-8B92-35E978D1F4D8}"/>
              </a:ext>
            </a:extLst>
          </p:cNvPr>
          <p:cNvCxnSpPr/>
          <p:nvPr/>
        </p:nvCxnSpPr>
        <p:spPr>
          <a:xfrm>
            <a:off x="6886224" y="6086716"/>
            <a:ext cx="632179" cy="0"/>
          </a:xfrm>
          <a:prstGeom prst="line">
            <a:avLst/>
          </a:prstGeom>
          <a:ln w="28575">
            <a:solidFill>
              <a:srgbClr val="4953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A410BC-EC84-45F2-BC5B-FA5221875805}"/>
              </a:ext>
            </a:extLst>
          </p:cNvPr>
          <p:cNvSpPr txBox="1"/>
          <p:nvPr/>
        </p:nvSpPr>
        <p:spPr>
          <a:xfrm>
            <a:off x="7518403" y="5927978"/>
            <a:ext cx="1175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Franklin Gothic Book (Body)"/>
              </a:rPr>
              <a:t>Total NM cases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B5F34A7-7DD4-4159-9CAE-10F8975AB5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820711"/>
              </p:ext>
            </p:extLst>
          </p:nvPr>
        </p:nvGraphicFramePr>
        <p:xfrm>
          <a:off x="141860" y="97642"/>
          <a:ext cx="12008056" cy="5997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0152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A40DF2-4838-4999-BFEC-F0DFF51D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443" y="1651149"/>
            <a:ext cx="4367927" cy="4873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57749F-1D49-427F-A530-45CFE86F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62" y="1208990"/>
            <a:ext cx="5591468" cy="538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1A054B-3507-4CCC-89B0-42D42CBA20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9517" y="0"/>
            <a:ext cx="9997440" cy="1208990"/>
          </a:xfrm>
        </p:spPr>
        <p:txBody>
          <a:bodyPr>
            <a:normAutofit/>
          </a:bodyPr>
          <a:lstStyle/>
          <a:p>
            <a:r>
              <a:rPr lang="en-US" dirty="0"/>
              <a:t>All of NM is a high-risk setting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7DF76-611E-4EEB-AAAE-2776D92F61C2}"/>
              </a:ext>
            </a:extLst>
          </p:cNvPr>
          <p:cNvSpPr txBox="1"/>
          <p:nvPr/>
        </p:nvSpPr>
        <p:spPr>
          <a:xfrm>
            <a:off x="0" y="6596390"/>
            <a:ext cx="64661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https://cv.nmhealth.org/wp-content/uploads/2021/11/County_Data_Report_11.30.21.pdf</a:t>
            </a:r>
            <a:r>
              <a:rPr lang="en-US" sz="11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DB1A0-B0D6-4253-BD4F-B94653CD844C}"/>
              </a:ext>
            </a:extLst>
          </p:cNvPr>
          <p:cNvSpPr txBox="1"/>
          <p:nvPr/>
        </p:nvSpPr>
        <p:spPr>
          <a:xfrm>
            <a:off x="7521834" y="1195069"/>
            <a:ext cx="36927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Levels of Community Transmission by County, November 16-29, 2021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2C72B594-1383-4CEF-9976-A178910C9E2E}"/>
              </a:ext>
            </a:extLst>
          </p:cNvPr>
          <p:cNvSpPr/>
          <p:nvPr/>
        </p:nvSpPr>
        <p:spPr>
          <a:xfrm>
            <a:off x="3829049" y="1104562"/>
            <a:ext cx="981075" cy="5549862"/>
          </a:xfrm>
          <a:prstGeom prst="frame">
            <a:avLst>
              <a:gd name="adj1" fmla="val 61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54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231CF-8931-4F1E-BDD2-DD18BBD8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9118600" cy="1011389"/>
          </a:xfrm>
        </p:spPr>
        <p:txBody>
          <a:bodyPr>
            <a:normAutofit fontScale="90000"/>
          </a:bodyPr>
          <a:lstStyle/>
          <a:p>
            <a:r>
              <a:rPr lang="en-US" dirty="0"/>
              <a:t>Spread rate is now below 1.0, a key threshold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C27E3F-21F2-4E83-9FB5-33266221F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55691"/>
            <a:ext cx="10515600" cy="414085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4115B-8D88-4AB4-9E9F-35D88CF9D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31A7D6-999B-45AD-9967-6B45D3D75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528" y="5761549"/>
            <a:ext cx="188595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78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464AE6-9692-482D-A3E0-A008B07C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304" y="1340789"/>
            <a:ext cx="6853391" cy="53815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1FFFC-F932-4EEF-B93E-2F802CC476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16F07-10D6-1046-B2E1-3747948974D5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9C852F-ECC6-4B01-B875-BA334A6DF1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7084" y="15226"/>
            <a:ext cx="9232490" cy="1325563"/>
          </a:xfrm>
        </p:spPr>
        <p:txBody>
          <a:bodyPr/>
          <a:lstStyle/>
          <a:p>
            <a:r>
              <a:rPr lang="en-US" dirty="0"/>
              <a:t>Rising incidence of COVID-19 among all ages in New Mexico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03177-316D-4911-A35C-7262AAFF1C3C}"/>
              </a:ext>
            </a:extLst>
          </p:cNvPr>
          <p:cNvSpPr txBox="1"/>
          <p:nvPr/>
        </p:nvSpPr>
        <p:spPr>
          <a:xfrm>
            <a:off x="1637755" y="6605103"/>
            <a:ext cx="4945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Demographics Report </a:t>
            </a:r>
            <a:r>
              <a:rPr lang="en-US" sz="1200" dirty="0">
                <a:hlinkClick r:id="rId4"/>
              </a:rPr>
              <a:t>https://cv.nmhealth.org/epidemiology-reports/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2367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F0439E6-4DC2-4B71-94CC-9B005E63A1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2307511"/>
              </p:ext>
            </p:extLst>
          </p:nvPr>
        </p:nvGraphicFramePr>
        <p:xfrm>
          <a:off x="42084" y="-1"/>
          <a:ext cx="12107832" cy="6194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9131B3-EE5B-4E23-8E71-F90C1E3CB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6B01CB-92F3-4364-A916-13851AC8C240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348EDBE-0C9A-4687-B024-F99EDB93598E}"/>
              </a:ext>
            </a:extLst>
          </p:cNvPr>
          <p:cNvSpPr/>
          <p:nvPr/>
        </p:nvSpPr>
        <p:spPr>
          <a:xfrm>
            <a:off x="7541254" y="3237271"/>
            <a:ext cx="1632155" cy="383458"/>
          </a:xfrm>
          <a:prstGeom prst="wedgeRectCallout">
            <a:avLst>
              <a:gd name="adj1" fmla="val 44959"/>
              <a:gd name="adj2" fmla="val 128616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Target: 7.5%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79339683-FC6E-483A-B6EC-79A6CEA9DA20}"/>
              </a:ext>
            </a:extLst>
          </p:cNvPr>
          <p:cNvSpPr/>
          <p:nvPr/>
        </p:nvSpPr>
        <p:spPr>
          <a:xfrm>
            <a:off x="8798049" y="1321210"/>
            <a:ext cx="2256705" cy="594851"/>
          </a:xfrm>
          <a:prstGeom prst="wedgeRectCallout">
            <a:avLst>
              <a:gd name="adj1" fmla="val 80391"/>
              <a:gd name="adj2" fmla="val 247183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November 29, 2021: 12.7%</a:t>
            </a:r>
          </a:p>
        </p:txBody>
      </p:sp>
    </p:spTree>
    <p:extLst>
      <p:ext uri="{BB962C8B-B14F-4D97-AF65-F5344CB8AC3E}">
        <p14:creationId xmlns:p14="http://schemas.microsoft.com/office/powerpoint/2010/main" val="2598776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F9DCE-5E38-4722-85AF-FD00E180D4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B16DB-520C-4F07-85B2-72D52EBF5D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1964"/>
            <a:ext cx="9099550" cy="1325563"/>
          </a:xfrm>
        </p:spPr>
        <p:txBody>
          <a:bodyPr/>
          <a:lstStyle/>
          <a:p>
            <a:r>
              <a:rPr lang="en-US" dirty="0"/>
              <a:t>Omicron Variant (B.1.1.529)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18FA6-0EE0-43E7-852E-CAAB6A6B32E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1268486"/>
            <a:ext cx="5181600" cy="4888910"/>
          </a:xfrm>
        </p:spPr>
        <p:txBody>
          <a:bodyPr>
            <a:normAutofit fontScale="92500"/>
          </a:bodyPr>
          <a:lstStyle/>
          <a:p>
            <a:r>
              <a:rPr lang="en-US" dirty="0"/>
              <a:t>Omicron was designated a new variant of concern by the WHO on Friday, 11/26/21</a:t>
            </a:r>
          </a:p>
          <a:p>
            <a:r>
              <a:rPr lang="en-US" dirty="0"/>
              <a:t>To date, this new variant has not been identified in New Mexico</a:t>
            </a:r>
          </a:p>
          <a:p>
            <a:r>
              <a:rPr lang="en-US" dirty="0"/>
              <a:t>This new variant has been identified in eight South African countries, UK, Israel, Germany, Botswana, Hong Kong, and others </a:t>
            </a:r>
          </a:p>
          <a:p>
            <a:r>
              <a:rPr lang="en-US" dirty="0"/>
              <a:t>Little data is available on Omicron’s spread rate, resistance to vaccine, etc.</a:t>
            </a:r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283946-2D4F-4F0E-B848-DC16AFCC7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876760"/>
              </p:ext>
            </p:extLst>
          </p:nvPr>
        </p:nvGraphicFramePr>
        <p:xfrm>
          <a:off x="6172202" y="1396722"/>
          <a:ext cx="5268685" cy="47606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5278">
                  <a:extLst>
                    <a:ext uri="{9D8B030D-6E8A-4147-A177-3AD203B41FA5}">
                      <a16:colId xmlns:a16="http://schemas.microsoft.com/office/drawing/2014/main" val="3129647202"/>
                    </a:ext>
                  </a:extLst>
                </a:gridCol>
                <a:gridCol w="1149283">
                  <a:extLst>
                    <a:ext uri="{9D8B030D-6E8A-4147-A177-3AD203B41FA5}">
                      <a16:colId xmlns:a16="http://schemas.microsoft.com/office/drawing/2014/main" val="407512630"/>
                    </a:ext>
                  </a:extLst>
                </a:gridCol>
                <a:gridCol w="1202062">
                  <a:extLst>
                    <a:ext uri="{9D8B030D-6E8A-4147-A177-3AD203B41FA5}">
                      <a16:colId xmlns:a16="http://schemas.microsoft.com/office/drawing/2014/main" val="1416767304"/>
                    </a:ext>
                  </a:extLst>
                </a:gridCol>
                <a:gridCol w="1202062">
                  <a:extLst>
                    <a:ext uri="{9D8B030D-6E8A-4147-A177-3AD203B41FA5}">
                      <a16:colId xmlns:a16="http://schemas.microsoft.com/office/drawing/2014/main" val="3593748756"/>
                    </a:ext>
                  </a:extLst>
                </a:gridCol>
              </a:tblGrid>
              <a:tr h="4757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Alpha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2C3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Delta</a:t>
                      </a:r>
                    </a:p>
                  </a:txBody>
                  <a:tcPr marL="7620" marR="7620" marT="7620" marB="0" anchor="b">
                    <a:solidFill>
                      <a:srgbClr val="2C388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Omicron</a:t>
                      </a:r>
                    </a:p>
                  </a:txBody>
                  <a:tcPr marL="7620" marR="7620" marT="7620" marB="0" anchor="b">
                    <a:solidFill>
                      <a:srgbClr val="2C38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890117"/>
                  </a:ext>
                </a:extLst>
              </a:tr>
              <a:tr h="32560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First identified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2C3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England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India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S. Africa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4946933"/>
                  </a:ext>
                </a:extLst>
              </a:tr>
              <a:tr h="32560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Detected by Routine Testing?</a:t>
                      </a:r>
                    </a:p>
                  </a:txBody>
                  <a:tcPr marL="7620" marR="7620" marT="7620" marB="0" anchor="ctr">
                    <a:solidFill>
                      <a:srgbClr val="2C3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66429461"/>
                  </a:ext>
                </a:extLst>
              </a:tr>
              <a:tr h="347440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Spread Rate</a:t>
                      </a:r>
                    </a:p>
                  </a:txBody>
                  <a:tcPr marL="7620" marR="7620" marT="7620" marB="0" anchor="ctr">
                    <a:solidFill>
                      <a:srgbClr val="2C3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1.5 X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3-5 X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71506737"/>
                  </a:ext>
                </a:extLst>
              </a:tr>
              <a:tr h="5218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Hospitalizations/</a:t>
                      </a:r>
                    </a:p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Deaths</a:t>
                      </a:r>
                    </a:p>
                  </a:txBody>
                  <a:tcPr marL="7620" marR="7620" marT="7620" marB="0" anchor="ctr">
                    <a:solidFill>
                      <a:srgbClr val="2C3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No increase 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Possible increase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56986061"/>
                  </a:ext>
                </a:extLst>
              </a:tr>
              <a:tr h="5218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Resistance to Treatment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2C3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03956178"/>
                  </a:ext>
                </a:extLst>
              </a:tr>
              <a:tr h="5218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Resistance to Vaccine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2C3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No 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04122210"/>
                  </a:ext>
                </a:extLst>
              </a:tr>
              <a:tr h="52185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Peak percentage in New Mexico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2C3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72%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Arial" panose="020B0604020202020204" pitchFamily="34" charset="0"/>
                        </a:rPr>
                        <a:t>99.9%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14458752"/>
                  </a:ext>
                </a:extLst>
              </a:tr>
              <a:tr h="746094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Current NM Percentage Estimate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2C38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0%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effectLst/>
                        </a:rPr>
                        <a:t>99.9%</a:t>
                      </a: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5729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651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08E77E-5FE6-E74F-BBC0-45BEC66A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Yesterday’s Epidemiology Report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5A2B354-3141-844F-B1CE-E6129F24F6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8518943"/>
              </p:ext>
            </p:extLst>
          </p:nvPr>
        </p:nvGraphicFramePr>
        <p:xfrm>
          <a:off x="838200" y="1825625"/>
          <a:ext cx="10515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60315626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3572316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6415283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99297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Yesterday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Since March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Percent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54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314,264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15.0% of NM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239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Hospitalizations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20,559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6.5% of cases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898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5,367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1.7% of cases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58148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A5DC1F-4274-A541-8045-1897B2D3A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37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4B02-E68A-4094-823F-0E7B8DCAF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032"/>
            <a:ext cx="9100127" cy="1325563"/>
          </a:xfrm>
        </p:spPr>
        <p:txBody>
          <a:bodyPr>
            <a:noAutofit/>
          </a:bodyPr>
          <a:lstStyle/>
          <a:p>
            <a:r>
              <a:rPr lang="en-US" sz="4000" dirty="0"/>
              <a:t>Omicron – best means of protection remains vaccination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A6BC12-564C-4509-9ECC-EA64B020D1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4287" y="1558612"/>
            <a:ext cx="10203426" cy="43145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8FFEB-452C-4BE0-88E2-434A2707C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23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D1209-2795-43E4-9D07-DDFBD0278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"/>
            <a:ext cx="9535020" cy="1181098"/>
          </a:xfrm>
        </p:spPr>
        <p:txBody>
          <a:bodyPr>
            <a:normAutofit fontScale="90000"/>
          </a:bodyPr>
          <a:lstStyle/>
          <a:p>
            <a:r>
              <a:rPr lang="en-US" dirty="0"/>
              <a:t>Highly contagious Delta variant remains predominant variant in current surge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ED478B-BABA-480B-9068-745C937B4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997" y="1310531"/>
            <a:ext cx="4571860" cy="4623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52517D-C054-46A7-ABCF-574F338AF963}"/>
              </a:ext>
            </a:extLst>
          </p:cNvPr>
          <p:cNvSpPr txBox="1"/>
          <p:nvPr/>
        </p:nvSpPr>
        <p:spPr>
          <a:xfrm>
            <a:off x="1605542" y="5949180"/>
            <a:ext cx="58369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Variant of Concern Report </a:t>
            </a:r>
            <a:r>
              <a:rPr lang="en-US" sz="1100" dirty="0">
                <a:hlinkClick r:id="rId3"/>
              </a:rPr>
              <a:t>https://cv.nmhealth.org/epidemiology-reports/</a:t>
            </a:r>
            <a:r>
              <a:rPr lang="en-US" sz="1100" dirty="0"/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F564F3C-1B1B-4FC7-9794-C6BD7F3E3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143" y="1310532"/>
            <a:ext cx="6890388" cy="4623616"/>
          </a:xfrm>
        </p:spPr>
      </p:pic>
    </p:spTree>
    <p:extLst>
      <p:ext uri="{BB962C8B-B14F-4D97-AF65-F5344CB8AC3E}">
        <p14:creationId xmlns:p14="http://schemas.microsoft.com/office/powerpoint/2010/main" val="136436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BFD1E-65B2-4D11-BA48-60EDE162F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442" y="921715"/>
            <a:ext cx="5163022" cy="2635993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Long-Term Care Facility Update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DA1285-B5F6-4CD0-B521-B86E23F50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442" y="4541263"/>
            <a:ext cx="4662957" cy="1395022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COVID-19 Response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December 1</a:t>
            </a:r>
            <a:r>
              <a:rPr lang="en-US" baseline="30000" dirty="0">
                <a:solidFill>
                  <a:srgbClr val="FFFFFF"/>
                </a:solidFill>
              </a:rPr>
              <a:t>st</a:t>
            </a:r>
            <a:r>
              <a:rPr lang="en-US" dirty="0">
                <a:solidFill>
                  <a:srgbClr val="FFFFFF"/>
                </a:solidFill>
              </a:rPr>
              <a:t>, 2021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Secretary Katrina Hotrum-Lopez</a:t>
            </a:r>
          </a:p>
        </p:txBody>
      </p:sp>
      <p:pic>
        <p:nvPicPr>
          <p:cNvPr id="2050" name="Picture 2" descr="New Mexico Aging and Long Term Services Department logo">
            <a:extLst>
              <a:ext uri="{FF2B5EF4-FFF2-40B4-BE49-F238E27FC236}">
                <a16:creationId xmlns:a16="http://schemas.microsoft.com/office/drawing/2014/main" id="{DEDAFD10-5004-4B60-AD8D-5665E6BA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5795" y="463404"/>
            <a:ext cx="4619246" cy="555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37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CBA416-CBE8-4C23-A29E-21292FD4822F}"/>
              </a:ext>
            </a:extLst>
          </p:cNvPr>
          <p:cNvSpPr txBox="1"/>
          <p:nvPr/>
        </p:nvSpPr>
        <p:spPr>
          <a:xfrm>
            <a:off x="167470" y="274854"/>
            <a:ext cx="10183169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LTC FACILITIES – WEEKLY COVID-19 CASES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2D092B-9CBB-4F04-8E94-F5969AB5E8B3}"/>
              </a:ext>
            </a:extLst>
          </p:cNvPr>
          <p:cNvGrpSpPr/>
          <p:nvPr/>
        </p:nvGrpSpPr>
        <p:grpSpPr>
          <a:xfrm>
            <a:off x="7113972" y="1849164"/>
            <a:ext cx="2029768" cy="1071215"/>
            <a:chOff x="7254910" y="1930402"/>
            <a:chExt cx="2029768" cy="107121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8F1372C-EE5D-43BA-A030-66288948339A}"/>
                </a:ext>
              </a:extLst>
            </p:cNvPr>
            <p:cNvSpPr txBox="1"/>
            <p:nvPr/>
          </p:nvSpPr>
          <p:spPr>
            <a:xfrm>
              <a:off x="7254910" y="1930402"/>
              <a:ext cx="20297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Public Health Order 9/15/2021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3DB209D-D246-46C4-94AC-3EB46DD9CF1F}"/>
                </a:ext>
              </a:extLst>
            </p:cNvPr>
            <p:cNvCxnSpPr>
              <a:cxnSpLocks/>
            </p:cNvCxnSpPr>
            <p:nvPr/>
          </p:nvCxnSpPr>
          <p:spPr>
            <a:xfrm>
              <a:off x="8258502" y="2515177"/>
              <a:ext cx="0" cy="4864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9610AA4-BC83-400B-87C9-8DE27763CB27}"/>
              </a:ext>
            </a:extLst>
          </p:cNvPr>
          <p:cNvGraphicFramePr>
            <a:graphicFrameLocks/>
          </p:cNvGraphicFramePr>
          <p:nvPr/>
        </p:nvGraphicFramePr>
        <p:xfrm>
          <a:off x="167470" y="1708908"/>
          <a:ext cx="11759923" cy="5073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8440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27EBCB4-879A-40C1-BAD0-3E8C06B31A83}"/>
              </a:ext>
            </a:extLst>
          </p:cNvPr>
          <p:cNvSpPr txBox="1">
            <a:spLocks/>
          </p:cNvSpPr>
          <p:nvPr/>
        </p:nvSpPr>
        <p:spPr>
          <a:xfrm>
            <a:off x="35554" y="2501549"/>
            <a:ext cx="4003050" cy="2677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Ø"/>
              <a:tabLst/>
              <a:defRPr/>
            </a:pPr>
            <a:r>
              <a:rPr lang="en-US" sz="1400" kern="0" dirty="0">
                <a:solidFill>
                  <a:prstClr val="white"/>
                </a:solidFill>
                <a:latin typeface="Saira SemiCondensed Medium"/>
              </a:rPr>
              <a:t>Sandoval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Condensed Medium"/>
                <a:sym typeface="Saira Semi Condensed"/>
              </a:rPr>
              <a:t>County Facilities had the greatest number of new cases (37)</a:t>
            </a: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Ø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ira SemiCondensed Medium"/>
              <a:sym typeface="Saira Semi Condensed"/>
            </a:endParaRP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Ø"/>
              <a:tabLst/>
              <a:defRPr/>
            </a:pPr>
            <a:r>
              <a:rPr lang="en-US" sz="1400" kern="0" dirty="0">
                <a:solidFill>
                  <a:prstClr val="white"/>
                </a:solidFill>
                <a:latin typeface="Saira SemiCondensed Medium"/>
              </a:rPr>
              <a:t>Bernalillo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Condensed Medium"/>
                <a:sym typeface="Saira Semi Condensed"/>
              </a:rPr>
              <a:t>County facilities had the second highest number of new cases (33)</a:t>
            </a: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Ø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ira SemiCondensed Medium"/>
              <a:sym typeface="Saira Semi Condensed"/>
            </a:endParaRP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Ø"/>
              <a:tabLst/>
              <a:defRPr/>
            </a:pPr>
            <a:r>
              <a:rPr lang="en-US" sz="1400" kern="0" dirty="0">
                <a:solidFill>
                  <a:prstClr val="white"/>
                </a:solidFill>
                <a:latin typeface="Saira SemiCondensed Medium"/>
              </a:rPr>
              <a:t>Harding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Condensed Medium"/>
                <a:sym typeface="Saira Semi Condensed"/>
              </a:rPr>
              <a:t>County facilities had the third highest number of new cases (</a:t>
            </a:r>
            <a:r>
              <a:rPr lang="en-US" sz="1400" kern="0" dirty="0">
                <a:solidFill>
                  <a:prstClr val="white"/>
                </a:solidFill>
                <a:latin typeface="Saira SemiCondensed Medium"/>
              </a:rPr>
              <a:t>24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Condensed Medium"/>
                <a:sym typeface="Saira Semi Condensed"/>
              </a:rPr>
              <a:t>)</a:t>
            </a: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Ø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ira SemiCondensed Medium"/>
              <a:sym typeface="Saira Semi Condensed"/>
            </a:endParaRP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Condensed Medium"/>
                <a:sym typeface="Saira Semi Condensed"/>
              </a:rPr>
              <a:t>*Los Alamos County: 0 new cases for the week.</a:t>
            </a: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Ø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ira SemiCondensed Medium"/>
              <a:sym typeface="Saira Semi Condense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F5094E-B7EC-410C-BC59-27DED5F2E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14" y="6014887"/>
            <a:ext cx="696686" cy="8419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6F2049-FBFE-4724-96C5-7A6745E41818}"/>
              </a:ext>
            </a:extLst>
          </p:cNvPr>
          <p:cNvSpPr/>
          <p:nvPr/>
        </p:nvSpPr>
        <p:spPr>
          <a:xfrm>
            <a:off x="-2137" y="6491290"/>
            <a:ext cx="2124299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Current As Of 11/22/2021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 Updated </a:t>
            </a:r>
            <a:fld id="{38A68D48-7B08-4296-9CB7-D35D72E41C06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12/1/2021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F8F9AE-25AF-490F-B7A7-ABC5B028D3FC}"/>
              </a:ext>
            </a:extLst>
          </p:cNvPr>
          <p:cNvSpPr/>
          <p:nvPr/>
        </p:nvSpPr>
        <p:spPr>
          <a:xfrm>
            <a:off x="-33768" y="5172474"/>
            <a:ext cx="4053561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Srikanth Paladugu NMDOH, Governors request files. Compiled and analyzed by UNM ISR's Center for Applied Research and Analysis (CARA).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2145F1-8853-4E88-A319-5AAF6180FC9E}"/>
              </a:ext>
            </a:extLst>
          </p:cNvPr>
          <p:cNvSpPr txBox="1"/>
          <p:nvPr/>
        </p:nvSpPr>
        <p:spPr>
          <a:xfrm>
            <a:off x="-2138" y="11491"/>
            <a:ext cx="4038603" cy="2489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New LTCF COVID-19 Cases 11/22 to 11/29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9AC0A293-5F3E-4F62-93CD-4BDD63AB2B5B}"/>
                  </a:ext>
                </a:extLst>
              </p:cNvPr>
              <p:cNvGraphicFramePr/>
              <p:nvPr/>
            </p:nvGraphicFramePr>
            <p:xfrm>
              <a:off x="4053559" y="-17820"/>
              <a:ext cx="8149123" cy="684903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9AC0A293-5F3E-4F62-93CD-4BDD63AB2B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3559" y="-17820"/>
                <a:ext cx="8149123" cy="68490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0012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27EBCB4-879A-40C1-BAD0-3E8C06B31A83}"/>
              </a:ext>
            </a:extLst>
          </p:cNvPr>
          <p:cNvSpPr txBox="1">
            <a:spLocks/>
          </p:cNvSpPr>
          <p:nvPr/>
        </p:nvSpPr>
        <p:spPr>
          <a:xfrm>
            <a:off x="35554" y="-3456"/>
            <a:ext cx="4003050" cy="601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Font typeface="Anaheim"/>
              <a:buNone/>
              <a:defRPr sz="3200" b="0" i="0" u="none" strike="noStrike" cap="none">
                <a:solidFill>
                  <a:srgbClr val="FFFFFF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ira SemiCondensed Medium"/>
              <a:sym typeface="Saira Semi Condensed"/>
            </a:endParaRP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Ø"/>
              <a:tabLst/>
              <a:defRPr/>
            </a:pPr>
            <a:r>
              <a:rPr lang="en-US" sz="1800" kern="0" dirty="0">
                <a:solidFill>
                  <a:prstClr val="white"/>
                </a:solidFill>
                <a:latin typeface="Saira SemiCondensed Medium"/>
              </a:rPr>
              <a:t>D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Condensed Medium"/>
                <a:sym typeface="Saira Semi Condensed"/>
              </a:rPr>
              <a:t>aily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Condensed Medium"/>
                <a:sym typeface="Saira Semi Condensed"/>
              </a:rPr>
              <a:t> LTC deaths are 10.8% of the pre-vaccine daily average. </a:t>
            </a: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ira SemiCondensed Medium"/>
              <a:sym typeface="Saira Semi Condensed"/>
            </a:endParaRP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Condensed Medium"/>
                <a:sym typeface="Saira Semi Condensed"/>
              </a:rPr>
              <a:t>Since the vaccine rollout, the average number of daily deaths in all LTCs has decreased from nearly 10 deaths a day, to less than one death per day.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F5094E-B7EC-410C-BC59-27DED5F2E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14" y="6014887"/>
            <a:ext cx="696686" cy="8419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6F2049-FBFE-4724-96C5-7A6745E41818}"/>
              </a:ext>
            </a:extLst>
          </p:cNvPr>
          <p:cNvSpPr/>
          <p:nvPr/>
        </p:nvSpPr>
        <p:spPr>
          <a:xfrm>
            <a:off x="35554" y="6491290"/>
            <a:ext cx="21242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Current As Of 11/26/2021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80FC78A-E53A-4F91-A130-8FEB41C43B1A}"/>
              </a:ext>
            </a:extLst>
          </p:cNvPr>
          <p:cNvGraphicFramePr>
            <a:graphicFrameLocks/>
          </p:cNvGraphicFramePr>
          <p:nvPr/>
        </p:nvGraphicFramePr>
        <p:xfrm>
          <a:off x="4038604" y="1146"/>
          <a:ext cx="8153396" cy="6490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27985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17F3A-EC63-43CC-825A-4C7150A2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34" y="173221"/>
            <a:ext cx="10669133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Thanks to our LTC staff for protecting vulnerable older adults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C48BE4F2-8CE4-4C67-B34B-0E20145F572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14301" y="2230734"/>
          <a:ext cx="11248614" cy="3697794"/>
        </p:xfrm>
        <a:graphic>
          <a:graphicData uri="http://schemas.openxmlformats.org/drawingml/2006/table">
            <a:tbl>
              <a:tblPr firstRow="1" bandRow="1">
                <a:noFill/>
                <a:tableStyleId>{8EC20E35-A176-4012-BC5E-935CFFF8708E}</a:tableStyleId>
              </a:tblPr>
              <a:tblGrid>
                <a:gridCol w="1685673">
                  <a:extLst>
                    <a:ext uri="{9D8B030D-6E8A-4147-A177-3AD203B41FA5}">
                      <a16:colId xmlns:a16="http://schemas.microsoft.com/office/drawing/2014/main" val="470073419"/>
                    </a:ext>
                  </a:extLst>
                </a:gridCol>
                <a:gridCol w="1878993">
                  <a:extLst>
                    <a:ext uri="{9D8B030D-6E8A-4147-A177-3AD203B41FA5}">
                      <a16:colId xmlns:a16="http://schemas.microsoft.com/office/drawing/2014/main" val="1466174833"/>
                    </a:ext>
                  </a:extLst>
                </a:gridCol>
                <a:gridCol w="1878993">
                  <a:extLst>
                    <a:ext uri="{9D8B030D-6E8A-4147-A177-3AD203B41FA5}">
                      <a16:colId xmlns:a16="http://schemas.microsoft.com/office/drawing/2014/main" val="3130482887"/>
                    </a:ext>
                  </a:extLst>
                </a:gridCol>
                <a:gridCol w="1934985">
                  <a:extLst>
                    <a:ext uri="{9D8B030D-6E8A-4147-A177-3AD203B41FA5}">
                      <a16:colId xmlns:a16="http://schemas.microsoft.com/office/drawing/2014/main" val="2658055664"/>
                    </a:ext>
                  </a:extLst>
                </a:gridCol>
                <a:gridCol w="1934985">
                  <a:extLst>
                    <a:ext uri="{9D8B030D-6E8A-4147-A177-3AD203B41FA5}">
                      <a16:colId xmlns:a16="http://schemas.microsoft.com/office/drawing/2014/main" val="864637515"/>
                    </a:ext>
                  </a:extLst>
                </a:gridCol>
                <a:gridCol w="1934985">
                  <a:extLst>
                    <a:ext uri="{9D8B030D-6E8A-4147-A177-3AD203B41FA5}">
                      <a16:colId xmlns:a16="http://schemas.microsoft.com/office/drawing/2014/main" val="594930736"/>
                    </a:ext>
                  </a:extLst>
                </a:gridCol>
              </a:tblGrid>
              <a:tr h="2457367">
                <a:tc>
                  <a:txBody>
                    <a:bodyPr/>
                    <a:lstStyle/>
                    <a:p>
                      <a:pPr algn="ctr"/>
                      <a:endParaRPr lang="en-US" sz="2400" b="0" u="none" cap="none" spc="0" dirty="0">
                        <a:solidFill>
                          <a:srgbClr val="002A87"/>
                        </a:solidFill>
                        <a:latin typeface="+mn-lt"/>
                      </a:endParaRPr>
                    </a:p>
                  </a:txBody>
                  <a:tcPr marL="104082" marR="104082" marT="100992" marB="208163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cap="none" spc="0" dirty="0">
                          <a:solidFill>
                            <a:srgbClr val="002A87"/>
                          </a:solidFill>
                        </a:rPr>
                        <a:t>Staff vaccination rate</a:t>
                      </a:r>
                      <a:endParaRPr lang="en-US" sz="2400" b="0" u="none" cap="none" spc="0" dirty="0">
                        <a:solidFill>
                          <a:srgbClr val="002A87"/>
                        </a:solidFill>
                        <a:latin typeface="+mn-lt"/>
                      </a:endParaRPr>
                    </a:p>
                  </a:txBody>
                  <a:tcPr marL="104082" marR="104082" marT="100992" marB="208163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cap="none" spc="0" dirty="0">
                          <a:solidFill>
                            <a:srgbClr val="002A87"/>
                          </a:solidFill>
                          <a:latin typeface="+mn-lt"/>
                        </a:rPr>
                        <a:t>Staff exemption rate</a:t>
                      </a:r>
                    </a:p>
                  </a:txBody>
                  <a:tcPr marL="104082" marR="104082" marT="100992" marB="208163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cap="none" spc="0" dirty="0">
                          <a:solidFill>
                            <a:srgbClr val="002A87"/>
                          </a:solidFill>
                          <a:latin typeface="+mn-lt"/>
                        </a:rPr>
                        <a:t>Non-direct care staff vaccination rate</a:t>
                      </a:r>
                    </a:p>
                  </a:txBody>
                  <a:tcPr marL="104082" marR="104082" marT="100992" marB="208163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cap="none" spc="0" dirty="0">
                          <a:solidFill>
                            <a:srgbClr val="002A87"/>
                          </a:solidFill>
                          <a:latin typeface="+mn-lt"/>
                        </a:rPr>
                        <a:t>Residents vaccination rate</a:t>
                      </a:r>
                    </a:p>
                  </a:txBody>
                  <a:tcPr marL="104082" marR="104082" marT="100992" marB="208163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u="none" cap="none" spc="0" dirty="0">
                        <a:solidFill>
                          <a:srgbClr val="002A87"/>
                        </a:solidFill>
                        <a:latin typeface="+mn-lt"/>
                      </a:endParaRPr>
                    </a:p>
                  </a:txBody>
                  <a:tcPr marL="104082" marR="104082" marT="100992" marB="208163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275206"/>
                  </a:ext>
                </a:extLst>
              </a:tr>
              <a:tr h="1240427"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spc="0" dirty="0">
                          <a:solidFill>
                            <a:srgbClr val="002A87"/>
                          </a:solidFill>
                          <a:latin typeface="+mn-lt"/>
                        </a:rPr>
                        <a:t>Long-Term Care Facilities</a:t>
                      </a:r>
                    </a:p>
                  </a:txBody>
                  <a:tcPr marL="104082" marR="104082" marT="100992" marB="20816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none" spc="0" dirty="0">
                          <a:solidFill>
                            <a:srgbClr val="002A87"/>
                          </a:solidFill>
                          <a:latin typeface="+mn-lt"/>
                        </a:rPr>
                        <a:t>&gt;92%</a:t>
                      </a:r>
                    </a:p>
                  </a:txBody>
                  <a:tcPr marL="104082" marR="104082" marT="100992" marB="20816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none" spc="0" dirty="0">
                          <a:solidFill>
                            <a:srgbClr val="002A87"/>
                          </a:solidFill>
                          <a:latin typeface="+mn-lt"/>
                        </a:rPr>
                        <a:t>7% </a:t>
                      </a:r>
                    </a:p>
                  </a:txBody>
                  <a:tcPr marL="104082" marR="104082" marT="100992" marB="20816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none" spc="0" dirty="0">
                          <a:solidFill>
                            <a:srgbClr val="002A87"/>
                          </a:solidFill>
                          <a:latin typeface="+mn-lt"/>
                        </a:rPr>
                        <a:t>&lt;1%</a:t>
                      </a:r>
                    </a:p>
                  </a:txBody>
                  <a:tcPr marL="104082" marR="104082" marT="100992" marB="20816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none" spc="0" dirty="0">
                          <a:solidFill>
                            <a:srgbClr val="002A87"/>
                          </a:solidFill>
                          <a:latin typeface="+mn-lt"/>
                        </a:rPr>
                        <a:t>91%</a:t>
                      </a:r>
                    </a:p>
                  </a:txBody>
                  <a:tcPr marL="104082" marR="104082" marT="100992" marB="20816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cap="none" spc="0" dirty="0">
                        <a:solidFill>
                          <a:srgbClr val="002A87"/>
                        </a:solidFill>
                        <a:latin typeface="+mn-lt"/>
                      </a:endParaRPr>
                    </a:p>
                  </a:txBody>
                  <a:tcPr marL="104082" marR="104082" marT="100992" marB="20816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5398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0425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BFD1E-65B2-4D11-BA48-60EDE162F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032" y="2530277"/>
            <a:ext cx="2945173" cy="721922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/>
              <a:t>Thank you!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New Mexico Aging and Long Term Services Department logo">
            <a:extLst>
              <a:ext uri="{FF2B5EF4-FFF2-40B4-BE49-F238E27FC236}">
                <a16:creationId xmlns:a16="http://schemas.microsoft.com/office/drawing/2014/main" id="{DEDAFD10-5004-4B60-AD8D-5665E6BA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5795" y="463404"/>
            <a:ext cx="4619246" cy="555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687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D68A6-493E-47BA-92E1-25221903B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Vaccine Breakthrough Cases</a:t>
            </a:r>
          </a:p>
        </p:txBody>
      </p:sp>
    </p:spTree>
    <p:extLst>
      <p:ext uri="{BB962C8B-B14F-4D97-AF65-F5344CB8AC3E}">
        <p14:creationId xmlns:p14="http://schemas.microsoft.com/office/powerpoint/2010/main" val="953227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99EBB3-C081-49CF-BA2F-8BEF1A89C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73" y="328183"/>
            <a:ext cx="9228779" cy="77798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Percent of Cases, Hospitalizations, and Deaths by Vaccine Status: 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November 1 - 29,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58A38-9175-4A73-B83F-27847B4EB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4402BC-B379-469C-946A-47D7991884CF}" type="slidenum">
              <a:rPr lang="en-US" smtClean="0"/>
              <a:t>29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882F75-B0CB-411F-B8BE-A6CB3EC0B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667" y="4900406"/>
            <a:ext cx="1790133" cy="1038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D0FA6C-B549-478F-A635-01C858FACACF}"/>
              </a:ext>
            </a:extLst>
          </p:cNvPr>
          <p:cNvSpPr txBox="1"/>
          <p:nvPr/>
        </p:nvSpPr>
        <p:spPr>
          <a:xfrm>
            <a:off x="1588521" y="593868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Vaccination Report </a:t>
            </a:r>
            <a:r>
              <a:rPr lang="en-US" sz="1100" dirty="0">
                <a:hlinkClick r:id="rId3"/>
              </a:rPr>
              <a:t>https://cv.nmhealth.org/epidemiology-reports/</a:t>
            </a:r>
            <a:r>
              <a:rPr lang="en-US" sz="1100" dirty="0"/>
              <a:t> 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98190D-6276-4D6C-B54D-2755A0CAD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2473" y="1293017"/>
            <a:ext cx="10723518" cy="339020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0B8FEE-458F-AD43-80FE-4DF95ABE1DCF}"/>
              </a:ext>
            </a:extLst>
          </p:cNvPr>
          <p:cNvSpPr txBox="1"/>
          <p:nvPr/>
        </p:nvSpPr>
        <p:spPr>
          <a:xfrm>
            <a:off x="806009" y="4565233"/>
            <a:ext cx="7895302" cy="120032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Risk of Vaccine Breakthrough case ~4x higher in those who completed initial series prior to 6/1/21, compared to those who completed it after 6/1/2021</a:t>
            </a:r>
          </a:p>
        </p:txBody>
      </p:sp>
    </p:spTree>
    <p:extLst>
      <p:ext uri="{BB962C8B-B14F-4D97-AF65-F5344CB8AC3E}">
        <p14:creationId xmlns:p14="http://schemas.microsoft.com/office/powerpoint/2010/main" val="66608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8FF13-51F6-414E-B758-D01E6CB0F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673" y="1950097"/>
            <a:ext cx="11476653" cy="269654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900" dirty="0"/>
              <a:t>Full vaccination </a:t>
            </a:r>
            <a:br>
              <a:rPr lang="en-US" sz="8900" dirty="0"/>
            </a:br>
            <a:r>
              <a:rPr lang="en-US" sz="8900" dirty="0"/>
              <a:t>is still NM’s first priority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41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205C570-A458-4E82-9AEF-B0A2CBCF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6" y="175668"/>
            <a:ext cx="9657383" cy="1377829"/>
          </a:xfrm>
        </p:spPr>
        <p:txBody>
          <a:bodyPr>
            <a:noAutofit/>
          </a:bodyPr>
          <a:lstStyle/>
          <a:p>
            <a:r>
              <a:rPr lang="en-US" sz="3200" dirty="0"/>
              <a:t>Unvaccinated New Mexicans die 15 years younger </a:t>
            </a:r>
            <a:br>
              <a:rPr lang="en-US" sz="3200" dirty="0"/>
            </a:br>
            <a:r>
              <a:rPr lang="en-US" sz="3200" dirty="0"/>
              <a:t>and at much higher rates than the vaccinated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26AD82-5751-4123-B6EA-AB359E3AF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1276" y="1936955"/>
            <a:ext cx="6312310" cy="3748396"/>
          </a:xfrm>
        </p:spPr>
        <p:txBody>
          <a:bodyPr>
            <a:normAutofit/>
          </a:bodyPr>
          <a:lstStyle/>
          <a:p>
            <a:r>
              <a:rPr lang="en-US" sz="2400" dirty="0"/>
              <a:t>Older individuals have higher vaccine uptake (more likely to be vaccinated and vice versa)  </a:t>
            </a:r>
          </a:p>
          <a:p>
            <a:r>
              <a:rPr lang="en-US" sz="2400" dirty="0"/>
              <a:t>Older individuals are more likely to have multiple comorbidities that put them at risk for more severe disease (and hospitalization and death)</a:t>
            </a:r>
          </a:p>
          <a:p>
            <a:r>
              <a:rPr lang="en-US" sz="2400" dirty="0"/>
              <a:t>Increased age appears to be an independent risk factor for severe disease/death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221B3-E4AA-4CFE-96F2-B38E72AA5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0758E2B-6D95-4FE1-93E9-625EB149C13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65791873"/>
              </p:ext>
            </p:extLst>
          </p:nvPr>
        </p:nvGraphicFramePr>
        <p:xfrm>
          <a:off x="7142724" y="2477755"/>
          <a:ext cx="4016887" cy="28988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6307">
                  <a:extLst>
                    <a:ext uri="{9D8B030D-6E8A-4147-A177-3AD203B41FA5}">
                      <a16:colId xmlns:a16="http://schemas.microsoft.com/office/drawing/2014/main" val="2967491114"/>
                    </a:ext>
                  </a:extLst>
                </a:gridCol>
                <a:gridCol w="1091380">
                  <a:extLst>
                    <a:ext uri="{9D8B030D-6E8A-4147-A177-3AD203B41FA5}">
                      <a16:colId xmlns:a16="http://schemas.microsoft.com/office/drawing/2014/main" val="245821388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755747129"/>
                    </a:ext>
                  </a:extLst>
                </a:gridCol>
              </a:tblGrid>
              <a:tr h="75773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02/02/21 - 07/14/2021 (pre-Delta)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07/14/21 - 11/16/21 (Delta in NM)</a:t>
                      </a:r>
                      <a:endParaRPr lang="sv-S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043370"/>
                  </a:ext>
                </a:extLst>
              </a:tr>
              <a:tr h="515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Vaccinated Hospitalizations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69.0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70.2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98040"/>
                  </a:ext>
                </a:extLst>
              </a:tr>
              <a:tr h="595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Unvaccinated Hospitalizations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56.1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55.3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212580"/>
                  </a:ext>
                </a:extLst>
              </a:tr>
              <a:tr h="515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Vaccinated Deaths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77.2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78.9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045554"/>
                  </a:ext>
                </a:extLst>
              </a:tr>
              <a:tr h="51535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Unvaccinated Deaths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69.3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64.9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5511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66C182-89A8-42AA-8749-48718828B2A7}"/>
              </a:ext>
            </a:extLst>
          </p:cNvPr>
          <p:cNvSpPr txBox="1"/>
          <p:nvPr/>
        </p:nvSpPr>
        <p:spPr>
          <a:xfrm>
            <a:off x="7142724" y="1821592"/>
            <a:ext cx="4192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 dirty="0">
                <a:effectLst/>
              </a:rPr>
              <a:t>Median Age of Hospitalizations and Deaths by Vaccine Status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5743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4776-31D5-44E0-9EA9-5AECB8C16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85" y="2235200"/>
            <a:ext cx="9579429" cy="2387600"/>
          </a:xfrm>
        </p:spPr>
        <p:txBody>
          <a:bodyPr/>
          <a:lstStyle/>
          <a:p>
            <a:r>
              <a:rPr lang="en-US" dirty="0"/>
              <a:t>NM COVID-19 Hospitalizations and Deaths</a:t>
            </a:r>
          </a:p>
        </p:txBody>
      </p:sp>
    </p:spTree>
    <p:extLst>
      <p:ext uri="{BB962C8B-B14F-4D97-AF65-F5344CB8AC3E}">
        <p14:creationId xmlns:p14="http://schemas.microsoft.com/office/powerpoint/2010/main" val="881573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E413E6-8F50-426E-A8B9-B7D0941B7586}"/>
              </a:ext>
            </a:extLst>
          </p:cNvPr>
          <p:cNvSpPr txBox="1"/>
          <p:nvPr/>
        </p:nvSpPr>
        <p:spPr>
          <a:xfrm>
            <a:off x="8104340" y="6603956"/>
            <a:ext cx="5453743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51" i="1" dirty="0">
                <a:solidFill>
                  <a:prstClr val="black"/>
                </a:solidFill>
              </a:rPr>
              <a:t>Self-evaluation data not collected between 3/3/21 and 8/17/21.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D34E1B-93A9-41E0-8D9C-FE6E524E82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1EC40-81AB-4FE2-A7E8-4C246AD9A283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86793FE-5354-C849-AFC0-57FAF72DF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768448"/>
              </p:ext>
            </p:extLst>
          </p:nvPr>
        </p:nvGraphicFramePr>
        <p:xfrm>
          <a:off x="0" y="373626"/>
          <a:ext cx="12192000" cy="6086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8108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2D171-59DB-4BBE-9AF8-925D445B1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57132D-DEEC-455F-AA9F-469681A25E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2619" y="42725"/>
            <a:ext cx="9482394" cy="993209"/>
          </a:xfrm>
        </p:spPr>
        <p:txBody>
          <a:bodyPr>
            <a:noAutofit/>
          </a:bodyPr>
          <a:lstStyle/>
          <a:p>
            <a:r>
              <a:rPr lang="en-US" sz="4000" dirty="0"/>
              <a:t>Projection for NM hospitalizations appear to be on a decline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6FA9F4-DC93-984E-A7A7-58788DAE7F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39084" y="1103399"/>
            <a:ext cx="9118600" cy="492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3A013A-6E6B-48AF-995A-23D7A0FD8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641" y="6447180"/>
            <a:ext cx="18192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78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E0E797-EA3D-E543-B5EB-A6EF830DDD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9709C-7583-4F25-B549-0E8852B0FE93}" type="slidenum">
              <a:rPr lang="en-US" sz="1800" smtClean="0"/>
              <a:t>34</a:t>
            </a:fld>
            <a:endParaRPr lang="en-US" sz="18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F7958F63-41E1-496B-BCD0-A91980301F2D}"/>
              </a:ext>
            </a:extLst>
          </p:cNvPr>
          <p:cNvSpPr txBox="1">
            <a:spLocks/>
          </p:cNvSpPr>
          <p:nvPr/>
        </p:nvSpPr>
        <p:spPr>
          <a:xfrm>
            <a:off x="523667" y="136406"/>
            <a:ext cx="10960762" cy="518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Staffing Assistance for New Mexico Hospitals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31F915-379B-4A55-8904-8EAF47E5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395" y="731636"/>
            <a:ext cx="5437034" cy="578781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0E9F3E7F-3F37-487F-9CFE-8C6092C1BB84}"/>
              </a:ext>
            </a:extLst>
          </p:cNvPr>
          <p:cNvSpPr/>
          <p:nvPr/>
        </p:nvSpPr>
        <p:spPr>
          <a:xfrm>
            <a:off x="5892371" y="5847464"/>
            <a:ext cx="5747082" cy="420839"/>
          </a:xfrm>
          <a:prstGeom prst="frame">
            <a:avLst>
              <a:gd name="adj1" fmla="val 70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B9DB9-A632-4042-AFCE-2FB2F946D42E}"/>
              </a:ext>
            </a:extLst>
          </p:cNvPr>
          <p:cNvSpPr txBox="1"/>
          <p:nvPr/>
        </p:nvSpPr>
        <p:spPr>
          <a:xfrm>
            <a:off x="1529025" y="6519446"/>
            <a:ext cx="977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3"/>
              </a:rPr>
              <a:t>https://www.arnorth.army.mil/Portals/4/Documents/JFLCC%20Fact%20Sheets/PR%2021-11-004%20(Military%20hospital%20support%20to%20FEMA%20to%20begin%20in%20Michigan%20and%20New%20Mexico%20continue%20in%20five%20states).pdf</a:t>
            </a:r>
            <a:r>
              <a:rPr lang="en-US" sz="800" dirty="0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7B0E31C-A362-4223-A3C7-4F88C4CB4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006888"/>
              </p:ext>
            </p:extLst>
          </p:nvPr>
        </p:nvGraphicFramePr>
        <p:xfrm>
          <a:off x="523667" y="736848"/>
          <a:ext cx="5355772" cy="4390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0627">
                  <a:extLst>
                    <a:ext uri="{9D8B030D-6E8A-4147-A177-3AD203B41FA5}">
                      <a16:colId xmlns:a16="http://schemas.microsoft.com/office/drawing/2014/main" val="1082707845"/>
                    </a:ext>
                  </a:extLst>
                </a:gridCol>
                <a:gridCol w="707573">
                  <a:extLst>
                    <a:ext uri="{9D8B030D-6E8A-4147-A177-3AD203B41FA5}">
                      <a16:colId xmlns:a16="http://schemas.microsoft.com/office/drawing/2014/main" val="3300817529"/>
                    </a:ext>
                  </a:extLst>
                </a:gridCol>
                <a:gridCol w="707572">
                  <a:extLst>
                    <a:ext uri="{9D8B030D-6E8A-4147-A177-3AD203B41FA5}">
                      <a16:colId xmlns:a16="http://schemas.microsoft.com/office/drawing/2014/main" val="3352040111"/>
                    </a:ext>
                  </a:extLst>
                </a:gridCol>
              </a:tblGrid>
              <a:tr h="3113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Facility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State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Federal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24059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Lovelace Medical Center and Heart Hospital (ABQ)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575823914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Eastern NM Medical Center (Roswell)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467413282"/>
                  </a:ext>
                </a:extLst>
              </a:tr>
              <a:tr h="243007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San Juan Regional Medical Center (Farmington)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631625523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400" u="none" strike="noStrike">
                          <a:effectLst/>
                        </a:rPr>
                        <a:t>Gallup Indian Medical Center (Gallup)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285364341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u="none" strike="noStrike">
                          <a:effectLst/>
                        </a:rPr>
                        <a:t>Memorial Medical Center (Las Cruces)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4148356548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Mountain View Regional Medical Center </a:t>
                      </a:r>
                      <a:r>
                        <a:rPr lang="en-US" sz="1200" u="none" strike="noStrike">
                          <a:effectLst/>
                        </a:rPr>
                        <a:t>(Las Cruces)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348703179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Gerald Champion Regional Medical Center </a:t>
                      </a:r>
                      <a:r>
                        <a:rPr lang="en-US" sz="900" u="none" strike="noStrike">
                          <a:effectLst/>
                        </a:rPr>
                        <a:t>(Alamogordo)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3290827614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Alta Vista Regional Hospital (Las Vegas)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755880102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Carlsbad Medical Center (Carlsbad)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3651548963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Lovelace Westside Hospital (ABQ)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457824508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Lovelace Women's Hospital (ABQ)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79767116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s-ES" sz="1400" u="none" strike="noStrike">
                          <a:effectLst/>
                        </a:rPr>
                        <a:t>Los Alamos Medical Center (Los Alamos)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3224510813"/>
                  </a:ext>
                </a:extLst>
              </a:tr>
              <a:tr h="296164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</a:rPr>
                        <a:t>Mimbres Memorial Hospital (Deming)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2902404907"/>
                  </a:ext>
                </a:extLst>
              </a:tr>
              <a:tr h="243007"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u="none" strike="noStrike" dirty="0">
                          <a:effectLst/>
                        </a:rPr>
                        <a:t>TOTAL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u="none" strike="noStrike" dirty="0">
                          <a:effectLst/>
                        </a:rPr>
                        <a:t>214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u="none" strike="noStrike" dirty="0">
                          <a:effectLst/>
                        </a:rPr>
                        <a:t>70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7594" marR="7594" marT="7594" marB="0" anchor="ctr"/>
                </a:tc>
                <a:extLst>
                  <a:ext uri="{0D108BD9-81ED-4DB2-BD59-A6C34878D82A}">
                    <a16:rowId xmlns:a16="http://schemas.microsoft.com/office/drawing/2014/main" val="5527964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9EAF46E-7C0A-4146-AD0F-DABFD599E1AB}"/>
              </a:ext>
            </a:extLst>
          </p:cNvPr>
          <p:cNvSpPr txBox="1"/>
          <p:nvPr/>
        </p:nvSpPr>
        <p:spPr>
          <a:xfrm>
            <a:off x="511631" y="5122001"/>
            <a:ext cx="511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Staffing assistance is 100% reimbursable by FEMA</a:t>
            </a:r>
          </a:p>
        </p:txBody>
      </p:sp>
    </p:spTree>
    <p:extLst>
      <p:ext uri="{BB962C8B-B14F-4D97-AF65-F5344CB8AC3E}">
        <p14:creationId xmlns:p14="http://schemas.microsoft.com/office/powerpoint/2010/main" val="3779077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90DA1B-2EDE-41EF-BB35-68F418AEF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26029"/>
            <a:ext cx="12124471" cy="425053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D2F8013-CB5F-463B-9843-D92848E4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21" y="29369"/>
            <a:ext cx="9438266" cy="1325563"/>
          </a:xfrm>
        </p:spPr>
        <p:txBody>
          <a:bodyPr>
            <a:normAutofit/>
          </a:bodyPr>
          <a:lstStyle/>
          <a:p>
            <a:r>
              <a:rPr lang="en-US" dirty="0"/>
              <a:t>NM’s COVID-19 deaths have plateaued at a high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8544B-E695-41B8-B925-CF5969F3C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6929D-F264-4773-8D43-6A16ED2E0A5B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942D0D4A-4254-4C9A-A05D-3426237FE429}"/>
              </a:ext>
            </a:extLst>
          </p:cNvPr>
          <p:cNvSpPr/>
          <p:nvPr/>
        </p:nvSpPr>
        <p:spPr>
          <a:xfrm>
            <a:off x="10346516" y="3457539"/>
            <a:ext cx="1708096" cy="1118510"/>
          </a:xfrm>
          <a:prstGeom prst="frame">
            <a:avLst>
              <a:gd name="adj1" fmla="val 175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2D725-6A05-4931-AA33-901E0DD99644}"/>
              </a:ext>
            </a:extLst>
          </p:cNvPr>
          <p:cNvSpPr txBox="1"/>
          <p:nvPr/>
        </p:nvSpPr>
        <p:spPr>
          <a:xfrm>
            <a:off x="1595536" y="5943602"/>
            <a:ext cx="40110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Franklin Gothic Book (Body)"/>
              </a:rPr>
              <a:t>Mortality Report </a:t>
            </a:r>
            <a:r>
              <a:rPr lang="en-US" sz="1100" dirty="0">
                <a:latin typeface="Franklin Gothic Book (Body)"/>
                <a:hlinkClick r:id="rId3"/>
              </a:rPr>
              <a:t>https://cv.nmhealth.org/epidemiology-reports/</a:t>
            </a:r>
            <a:r>
              <a:rPr lang="en-US" sz="1100" dirty="0">
                <a:latin typeface="Franklin Gothic Book (Body)"/>
              </a:rPr>
              <a:t> </a:t>
            </a:r>
          </a:p>
        </p:txBody>
      </p:sp>
      <p:sp>
        <p:nvSpPr>
          <p:cNvPr id="2" name="Rectangular Callout 1">
            <a:extLst>
              <a:ext uri="{FF2B5EF4-FFF2-40B4-BE49-F238E27FC236}">
                <a16:creationId xmlns:a16="http://schemas.microsoft.com/office/drawing/2014/main" id="{1E0C9E58-30F5-6141-8066-07C4092238AD}"/>
              </a:ext>
            </a:extLst>
          </p:cNvPr>
          <p:cNvSpPr/>
          <p:nvPr/>
        </p:nvSpPr>
        <p:spPr>
          <a:xfrm>
            <a:off x="10346516" y="1743579"/>
            <a:ext cx="1803400" cy="983561"/>
          </a:xfrm>
          <a:prstGeom prst="wedgeRectCallout">
            <a:avLst>
              <a:gd name="adj1" fmla="val 47431"/>
              <a:gd name="adj2" fmla="val 230581"/>
            </a:avLst>
          </a:prstGeom>
          <a:solidFill>
            <a:schemeClr val="bg1">
              <a:lumMod val="85000"/>
              <a:alpha val="25000"/>
            </a:schemeClr>
          </a:solidFill>
          <a:ln>
            <a:solidFill>
              <a:srgbClr val="3070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5,367 New Mexico deaths as of 11/30/21</a:t>
            </a:r>
          </a:p>
        </p:txBody>
      </p:sp>
    </p:spTree>
    <p:extLst>
      <p:ext uri="{BB962C8B-B14F-4D97-AF65-F5344CB8AC3E}">
        <p14:creationId xmlns:p14="http://schemas.microsoft.com/office/powerpoint/2010/main" val="337871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AB1FE-6C2B-4AF2-BDCC-202DD26ABF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COVID-19 Treatments</a:t>
            </a:r>
          </a:p>
        </p:txBody>
      </p:sp>
    </p:spTree>
    <p:extLst>
      <p:ext uri="{BB962C8B-B14F-4D97-AF65-F5344CB8AC3E}">
        <p14:creationId xmlns:p14="http://schemas.microsoft.com/office/powerpoint/2010/main" val="2688067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5EDBB-25A1-4E4D-8B53-40CAA70B82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A51DC68-B18E-4C2B-A70B-57DB5D2973F4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266824"/>
          <a:ext cx="12149138" cy="554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9BE52349-36F8-4E31-957D-37E887F9D3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644" y="358049"/>
            <a:ext cx="9118600" cy="760413"/>
          </a:xfrm>
        </p:spPr>
        <p:txBody>
          <a:bodyPr/>
          <a:lstStyle/>
          <a:p>
            <a:r>
              <a:rPr lang="en-US" dirty="0"/>
              <a:t>1,113 </a:t>
            </a:r>
            <a:r>
              <a:rPr lang="en-US" dirty="0" err="1"/>
              <a:t>mAbs</a:t>
            </a:r>
            <a:r>
              <a:rPr lang="en-US" dirty="0"/>
              <a:t> doses given this week!</a:t>
            </a:r>
          </a:p>
        </p:txBody>
      </p:sp>
    </p:spTree>
    <p:extLst>
      <p:ext uri="{BB962C8B-B14F-4D97-AF65-F5344CB8AC3E}">
        <p14:creationId xmlns:p14="http://schemas.microsoft.com/office/powerpoint/2010/main" val="1689875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A20385E-EB2A-4178-845D-2AA8E07429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58176" y="1690692"/>
            <a:ext cx="3095625" cy="41624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1C975-E224-4A97-B17E-C0ED490C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61" y="365128"/>
            <a:ext cx="9100127" cy="1325563"/>
          </a:xfrm>
        </p:spPr>
        <p:txBody>
          <a:bodyPr/>
          <a:lstStyle/>
          <a:p>
            <a:r>
              <a:rPr lang="en-US" dirty="0" err="1"/>
              <a:t>mAbs</a:t>
            </a:r>
            <a:r>
              <a:rPr lang="en-US" dirty="0"/>
              <a:t> provider spotlights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75ABE-F187-4CC9-8AE2-BF1C12937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826" y="1633537"/>
            <a:ext cx="7766061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Below are the top outpatient </a:t>
            </a:r>
            <a:r>
              <a:rPr lang="en-US" dirty="0" err="1"/>
              <a:t>mAbs</a:t>
            </a:r>
            <a:r>
              <a:rPr lang="en-US" dirty="0"/>
              <a:t> providers from November 18-24. “Thank you!” to these facilities and all other NM </a:t>
            </a:r>
            <a:r>
              <a:rPr lang="en-US" dirty="0" err="1"/>
              <a:t>mAbs</a:t>
            </a:r>
            <a:r>
              <a:rPr lang="en-US" dirty="0"/>
              <a:t> providers:</a:t>
            </a:r>
          </a:p>
          <a:p>
            <a:r>
              <a:rPr lang="en-US" dirty="0"/>
              <a:t>Presbyterian Healthcare Services – 303</a:t>
            </a:r>
          </a:p>
          <a:p>
            <a:r>
              <a:rPr lang="en-US" dirty="0"/>
              <a:t>Eastern NM Medical Center – 155</a:t>
            </a:r>
          </a:p>
          <a:p>
            <a:r>
              <a:rPr lang="en-US" dirty="0"/>
              <a:t>Memorial Medical Center – 75 </a:t>
            </a:r>
          </a:p>
          <a:p>
            <a:r>
              <a:rPr lang="en-US" dirty="0"/>
              <a:t>Gerald Champion Regional Medical Center – 73</a:t>
            </a:r>
          </a:p>
          <a:p>
            <a:r>
              <a:rPr lang="en-US" dirty="0"/>
              <a:t>Gallup Indian Medical Center – 67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8E4B3-28B8-415E-B7A3-20E80D60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19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5BB9EF-BF85-4B9B-A5A7-8E34E4C1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9100127" cy="810530"/>
          </a:xfrm>
        </p:spPr>
        <p:txBody>
          <a:bodyPr>
            <a:normAutofit/>
          </a:bodyPr>
          <a:lstStyle/>
          <a:p>
            <a:r>
              <a:rPr lang="en-US" dirty="0"/>
              <a:t>Oral COVID-19 therapeutics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65DD4E-C7F8-419E-9155-B05B42889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92213"/>
            <a:ext cx="559969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Several oral antivirals for the outpatient treatment of mild to moderate COVID-19 are in late-stage development </a:t>
            </a:r>
          </a:p>
          <a:p>
            <a:r>
              <a:rPr lang="en-US" dirty="0"/>
              <a:t>FDA advisory committee met on 11/30/21 and recommendations are expected soon, possibly by Friday</a:t>
            </a:r>
          </a:p>
          <a:p>
            <a:r>
              <a:rPr lang="en-US" dirty="0"/>
              <a:t>Initially, demand will be higher than available supply</a:t>
            </a:r>
          </a:p>
          <a:p>
            <a:r>
              <a:rPr lang="en-US" dirty="0"/>
              <a:t>Effectiveness in preventing infection still controversial but clear reduction in hospitalizations and deaths by as much as 90%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681DB-D2A6-4E74-B57D-9B2555ADA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997F80D-6274-409B-87AA-4BDEA21B0E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2356" y="1392213"/>
            <a:ext cx="4497818" cy="4351338"/>
          </a:xfr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F4AD01-C4E9-4F63-A93F-096C5788FC5C}"/>
              </a:ext>
            </a:extLst>
          </p:cNvPr>
          <p:cNvSpPr txBox="1"/>
          <p:nvPr/>
        </p:nvSpPr>
        <p:spPr>
          <a:xfrm>
            <a:off x="1641884" y="5960107"/>
            <a:ext cx="74927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November 30, 2021: Antimicrobial Drugs Advisory Committee Meeting Announcement - 11/30/2021 - 11/30/2021 | FDA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9578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1634626be_0_82"/>
          <p:cNvSpPr txBox="1">
            <a:spLocks noGrp="1"/>
          </p:cNvSpPr>
          <p:nvPr>
            <p:ph type="title"/>
          </p:nvPr>
        </p:nvSpPr>
        <p:spPr>
          <a:xfrm>
            <a:off x="1074448" y="-130002"/>
            <a:ext cx="91001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SzPts val="1400"/>
            </a:pPr>
            <a:r>
              <a:rPr lang="en-US" dirty="0">
                <a:ea typeface="Calibri"/>
                <a:cs typeface="Calibri"/>
                <a:sym typeface="Calibri"/>
              </a:rPr>
              <a:t>NM COVID-19 vaccination rates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706D5-5D85-4EF3-8C99-B40C660A6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4449" y="1309691"/>
            <a:ext cx="4923228" cy="494458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Fully vaccinated:</a:t>
            </a:r>
            <a:endParaRPr lang="en-US" dirty="0"/>
          </a:p>
          <a:p>
            <a:pPr lvl="1"/>
            <a:r>
              <a:rPr lang="en-US" b="1" u="sng" dirty="0"/>
              <a:t>62.0% of ALL New Mexicans (38.0% unvaccinated)</a:t>
            </a:r>
          </a:p>
          <a:p>
            <a:pPr lvl="1"/>
            <a:r>
              <a:rPr lang="en-US" dirty="0"/>
              <a:t>74.4% of New Mexicans 18+ </a:t>
            </a:r>
          </a:p>
          <a:p>
            <a:pPr lvl="1"/>
            <a:r>
              <a:rPr lang="en-US" dirty="0"/>
              <a:t>55.5% of New Mexicans 12-17</a:t>
            </a:r>
          </a:p>
          <a:p>
            <a:pPr lvl="1"/>
            <a:r>
              <a:rPr lang="en-US" dirty="0"/>
              <a:t>0.3% of New Mexicans 5-11</a:t>
            </a:r>
          </a:p>
          <a:p>
            <a:r>
              <a:rPr lang="en-US" b="1" dirty="0"/>
              <a:t>Partially vaccinated:</a:t>
            </a:r>
          </a:p>
          <a:p>
            <a:pPr lvl="1"/>
            <a:r>
              <a:rPr lang="en-US" b="1" u="sng" dirty="0"/>
              <a:t>72.9% of ALL New Mexicans (27.1% unvaccinated)</a:t>
            </a:r>
          </a:p>
          <a:p>
            <a:pPr lvl="1"/>
            <a:r>
              <a:rPr lang="en-US" dirty="0"/>
              <a:t>85.7% of New Mexicans 18+</a:t>
            </a:r>
          </a:p>
          <a:p>
            <a:pPr lvl="1"/>
            <a:r>
              <a:rPr lang="en-US" dirty="0"/>
              <a:t>64.6% of New Mexicans 12-17</a:t>
            </a:r>
          </a:p>
          <a:p>
            <a:pPr lvl="1"/>
            <a:r>
              <a:rPr lang="en-US" dirty="0"/>
              <a:t>16.2% of New Mexicans 5-11</a:t>
            </a:r>
          </a:p>
          <a:p>
            <a:r>
              <a:rPr lang="en-US" b="1" dirty="0"/>
              <a:t>Received a booster dose:</a:t>
            </a:r>
          </a:p>
          <a:p>
            <a:pPr lvl="1"/>
            <a:r>
              <a:rPr lang="en-US" dirty="0"/>
              <a:t>370,082 New Mexicans 18+</a:t>
            </a:r>
          </a:p>
          <a:p>
            <a:pPr lvl="1"/>
            <a:r>
              <a:rPr lang="en-US" dirty="0"/>
              <a:t>&lt;18 not eligible 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88CF91-2518-4A6C-BEC2-7F0037263C92}"/>
              </a:ext>
            </a:extLst>
          </p:cNvPr>
          <p:cNvSpPr txBox="1"/>
          <p:nvPr/>
        </p:nvSpPr>
        <p:spPr>
          <a:xfrm>
            <a:off x="1609772" y="5962447"/>
            <a:ext cx="29578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https://vaccinenm.org/public-dashboard.html</a:t>
            </a:r>
            <a:r>
              <a:rPr lang="en-US" sz="1100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1944D2-D155-4586-81E6-A5C715264A06}"/>
              </a:ext>
            </a:extLst>
          </p:cNvPr>
          <p:cNvSpPr/>
          <p:nvPr/>
        </p:nvSpPr>
        <p:spPr>
          <a:xfrm>
            <a:off x="7295745" y="5457217"/>
            <a:ext cx="3257300" cy="428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CF87AC-33DD-4882-8B7C-241340AFCBB9}"/>
              </a:ext>
            </a:extLst>
          </p:cNvPr>
          <p:cNvSpPr/>
          <p:nvPr/>
        </p:nvSpPr>
        <p:spPr>
          <a:xfrm>
            <a:off x="8292731" y="5291986"/>
            <a:ext cx="3155004" cy="165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82478-D638-49ED-8B7A-4E608A8E7D03}"/>
              </a:ext>
            </a:extLst>
          </p:cNvPr>
          <p:cNvSpPr/>
          <p:nvPr/>
        </p:nvSpPr>
        <p:spPr>
          <a:xfrm>
            <a:off x="6704626" y="1309691"/>
            <a:ext cx="3155004" cy="165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6AAA8-085E-4E3B-96BF-2FA2548EA66C}"/>
              </a:ext>
            </a:extLst>
          </p:cNvPr>
          <p:cNvSpPr txBox="1"/>
          <p:nvPr/>
        </p:nvSpPr>
        <p:spPr>
          <a:xfrm>
            <a:off x="8244028" y="2171700"/>
            <a:ext cx="5501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90.5%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54FE0-1E6D-4B40-AA43-5BC94B0D4DFB}"/>
              </a:ext>
            </a:extLst>
          </p:cNvPr>
          <p:cNvSpPr txBox="1"/>
          <p:nvPr/>
        </p:nvSpPr>
        <p:spPr>
          <a:xfrm>
            <a:off x="7632815" y="2255989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90.8%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D5A6E-9B5B-4410-B095-0444F5AE35FE}"/>
              </a:ext>
            </a:extLst>
          </p:cNvPr>
          <p:cNvSpPr txBox="1"/>
          <p:nvPr/>
        </p:nvSpPr>
        <p:spPr>
          <a:xfrm>
            <a:off x="7884183" y="2209512"/>
            <a:ext cx="589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91.1%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154C4-FA96-4227-80CB-C804B4F527E0}"/>
              </a:ext>
            </a:extLst>
          </p:cNvPr>
          <p:cNvSpPr txBox="1"/>
          <p:nvPr/>
        </p:nvSpPr>
        <p:spPr>
          <a:xfrm>
            <a:off x="8235865" y="2584774"/>
            <a:ext cx="570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92.0%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15" name="Content Placeholder 14">
                <a:extLst>
                  <a:ext uri="{FF2B5EF4-FFF2-40B4-BE49-F238E27FC236}">
                    <a16:creationId xmlns:a16="http://schemas.microsoft.com/office/drawing/2014/main" id="{2591FDEB-510D-4AED-9361-CA31EA98EC7B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802570912"/>
                  </p:ext>
                </p:extLst>
              </p:nvPr>
            </p:nvGraphicFramePr>
            <p:xfrm>
              <a:off x="5571065" y="1232377"/>
              <a:ext cx="5275535" cy="494458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5" name="Content Placeholder 14">
                <a:extLst>
                  <a:ext uri="{FF2B5EF4-FFF2-40B4-BE49-F238E27FC236}">
                    <a16:creationId xmlns:a16="http://schemas.microsoft.com/office/drawing/2014/main" id="{2591FDEB-510D-4AED-9361-CA31EA98EC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1065" y="1232377"/>
                <a:ext cx="5275535" cy="494458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D0F5AB6-C8BF-4699-AFF6-4824160EFE65}"/>
              </a:ext>
            </a:extLst>
          </p:cNvPr>
          <p:cNvSpPr txBox="1"/>
          <p:nvPr/>
        </p:nvSpPr>
        <p:spPr>
          <a:xfrm>
            <a:off x="7794127" y="262117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92.5%</a:t>
            </a:r>
          </a:p>
        </p:txBody>
      </p:sp>
    </p:spTree>
    <p:extLst>
      <p:ext uri="{BB962C8B-B14F-4D97-AF65-F5344CB8AC3E}">
        <p14:creationId xmlns:p14="http://schemas.microsoft.com/office/powerpoint/2010/main" val="518279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1">
            <a:extLst>
              <a:ext uri="{FF2B5EF4-FFF2-40B4-BE49-F238E27FC236}">
                <a16:creationId xmlns:a16="http://schemas.microsoft.com/office/drawing/2014/main" id="{C009AD2C-BE0F-4E80-8645-ACD0CC5921A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6967926"/>
              </p:ext>
            </p:extLst>
          </p:nvPr>
        </p:nvGraphicFramePr>
        <p:xfrm>
          <a:off x="6118110" y="1438542"/>
          <a:ext cx="4638675" cy="4206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1144010-D578-4CB2-8716-8855BE3E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26"/>
            <a:ext cx="10382864" cy="1302047"/>
          </a:xfrm>
        </p:spPr>
        <p:txBody>
          <a:bodyPr>
            <a:noAutofit/>
          </a:bodyPr>
          <a:lstStyle/>
          <a:p>
            <a:r>
              <a:rPr lang="en-US" sz="3600" dirty="0"/>
              <a:t>Geographic locations and ages of reported ivermectin exposures in NM during 2021, 3 deaths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B938D-FC02-45D2-899A-290181352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9768" y="32809"/>
            <a:ext cx="1592232" cy="254934"/>
          </a:xfrm>
        </p:spPr>
        <p:txBody>
          <a:bodyPr/>
          <a:lstStyle/>
          <a:p>
            <a:fld id="{1BFC622F-AA7D-4BF2-8323-D405839E30D0}" type="slidenum">
              <a:rPr lang="en-US" smtClean="0"/>
              <a:t>40</a:t>
            </a:fld>
            <a:endParaRPr lang="en-US" dirty="0"/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B148A2B0-0D3F-834B-A503-0058D62E9F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20740" y="1833787"/>
            <a:ext cx="4284394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184E38-E20F-5E40-BE04-51713C6C3C78}"/>
              </a:ext>
            </a:extLst>
          </p:cNvPr>
          <p:cNvSpPr txBox="1"/>
          <p:nvPr/>
        </p:nvSpPr>
        <p:spPr>
          <a:xfrm>
            <a:off x="6118110" y="5722749"/>
            <a:ext cx="487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Age range: 02-79 years old; </a:t>
            </a:r>
            <a:r>
              <a:rPr lang="en-US" b="1" dirty="0"/>
              <a:t>Total Reports: 29</a:t>
            </a:r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754A9BF3-9B6A-4602-B3C2-D3A1CA797CD1}"/>
              </a:ext>
            </a:extLst>
          </p:cNvPr>
          <p:cNvSpPr/>
          <p:nvPr/>
        </p:nvSpPr>
        <p:spPr>
          <a:xfrm>
            <a:off x="2279293" y="2012101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87978410-6F17-40E5-9176-5ADA898988ED}"/>
              </a:ext>
            </a:extLst>
          </p:cNvPr>
          <p:cNvSpPr/>
          <p:nvPr/>
        </p:nvSpPr>
        <p:spPr>
          <a:xfrm>
            <a:off x="2407112" y="2697045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138B4A8B-FB42-404B-BE31-4FC2E4E74F1C}"/>
              </a:ext>
            </a:extLst>
          </p:cNvPr>
          <p:cNvSpPr/>
          <p:nvPr/>
        </p:nvSpPr>
        <p:spPr>
          <a:xfrm>
            <a:off x="3464564" y="2747691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AE727458-6C97-419D-8739-BECEA3491E4D}"/>
              </a:ext>
            </a:extLst>
          </p:cNvPr>
          <p:cNvSpPr/>
          <p:nvPr/>
        </p:nvSpPr>
        <p:spPr>
          <a:xfrm>
            <a:off x="3138415" y="3261711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11B01EDD-A5BB-4E5F-8BCF-0998E8FFB15D}"/>
              </a:ext>
            </a:extLst>
          </p:cNvPr>
          <p:cNvSpPr/>
          <p:nvPr/>
        </p:nvSpPr>
        <p:spPr>
          <a:xfrm>
            <a:off x="2151473" y="4800276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762FC0C-7359-4E59-ACB3-61A32C78FF7C}"/>
              </a:ext>
            </a:extLst>
          </p:cNvPr>
          <p:cNvSpPr/>
          <p:nvPr/>
        </p:nvSpPr>
        <p:spPr>
          <a:xfrm>
            <a:off x="2934055" y="4623251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B8958094-71E6-411E-8C18-EE3700EBC1B1}"/>
              </a:ext>
            </a:extLst>
          </p:cNvPr>
          <p:cNvSpPr/>
          <p:nvPr/>
        </p:nvSpPr>
        <p:spPr>
          <a:xfrm>
            <a:off x="3615318" y="5222426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46B960BE-FD49-43C4-9DB9-9EFB5CF2926D}"/>
              </a:ext>
            </a:extLst>
          </p:cNvPr>
          <p:cNvSpPr/>
          <p:nvPr/>
        </p:nvSpPr>
        <p:spPr>
          <a:xfrm>
            <a:off x="3998336" y="4355721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A9095C80-CDF5-4448-8388-CAC81B6B2C1C}"/>
              </a:ext>
            </a:extLst>
          </p:cNvPr>
          <p:cNvSpPr/>
          <p:nvPr/>
        </p:nvSpPr>
        <p:spPr>
          <a:xfrm>
            <a:off x="4554268" y="5315729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8AA95DC8-E033-4E5A-998B-570FE1D23A3F}"/>
              </a:ext>
            </a:extLst>
          </p:cNvPr>
          <p:cNvSpPr/>
          <p:nvPr/>
        </p:nvSpPr>
        <p:spPr>
          <a:xfrm>
            <a:off x="5095050" y="4608903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080D722C-87A8-4398-A336-89EBC1D546E8}"/>
              </a:ext>
            </a:extLst>
          </p:cNvPr>
          <p:cNvSpPr/>
          <p:nvPr/>
        </p:nvSpPr>
        <p:spPr>
          <a:xfrm>
            <a:off x="5068665" y="2012101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C911D-9FED-49CE-B84A-3C2C5CB602C0}"/>
              </a:ext>
            </a:extLst>
          </p:cNvPr>
          <p:cNvSpPr txBox="1"/>
          <p:nvPr/>
        </p:nvSpPr>
        <p:spPr>
          <a:xfrm>
            <a:off x="1840528" y="1402025"/>
            <a:ext cx="3594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New Mexico Counties with Ivermectin Exposures Reported in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CC449-20F7-4937-8ED6-9FFE373E9035}"/>
              </a:ext>
            </a:extLst>
          </p:cNvPr>
          <p:cNvSpPr txBox="1"/>
          <p:nvPr/>
        </p:nvSpPr>
        <p:spPr>
          <a:xfrm>
            <a:off x="3373427" y="5662214"/>
            <a:ext cx="1640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14 total counties</a:t>
            </a:r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3E96E889-B632-4B19-BC13-FE4456A3EDC1}"/>
              </a:ext>
            </a:extLst>
          </p:cNvPr>
          <p:cNvSpPr/>
          <p:nvPr/>
        </p:nvSpPr>
        <p:spPr>
          <a:xfrm>
            <a:off x="3670769" y="3421455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6213B1AE-B769-420B-831B-1F9A6EBC5D0F}"/>
              </a:ext>
            </a:extLst>
          </p:cNvPr>
          <p:cNvSpPr/>
          <p:nvPr/>
        </p:nvSpPr>
        <p:spPr>
          <a:xfrm>
            <a:off x="5090512" y="3577686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8D005E92-54C8-43B5-B6C6-B2CABA7E582E}"/>
              </a:ext>
            </a:extLst>
          </p:cNvPr>
          <p:cNvSpPr/>
          <p:nvPr/>
        </p:nvSpPr>
        <p:spPr>
          <a:xfrm>
            <a:off x="2995089" y="2942143"/>
            <a:ext cx="255639" cy="253182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77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33398-84BA-420C-843F-00E0317F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60" y="0"/>
            <a:ext cx="9737008" cy="1325563"/>
          </a:xfrm>
        </p:spPr>
        <p:txBody>
          <a:bodyPr>
            <a:normAutofit/>
          </a:bodyPr>
          <a:lstStyle/>
          <a:p>
            <a:r>
              <a:rPr lang="en-US" dirty="0"/>
              <a:t>The pandemic is not over; Get vaccinated, get boosted!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5D1DB-4CFC-442C-9025-F7E16CD26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281" y="1394706"/>
            <a:ext cx="7624119" cy="4487656"/>
          </a:xfrm>
        </p:spPr>
        <p:txBody>
          <a:bodyPr>
            <a:noAutofit/>
          </a:bodyPr>
          <a:lstStyle/>
          <a:p>
            <a:r>
              <a:rPr lang="en-US" sz="2000" dirty="0"/>
              <a:t>Get tested if you think you have COVID-19 or have been exposed to someone who is positive.</a:t>
            </a:r>
          </a:p>
          <a:p>
            <a:r>
              <a:rPr lang="en-US" sz="2000" b="1" dirty="0"/>
              <a:t>If you have a COVID-19 positive test, symptoms and risk factors, </a:t>
            </a:r>
            <a:r>
              <a:rPr lang="en-US" sz="2000" b="1" u="sng" dirty="0"/>
              <a:t>seek out monoclonal antibody treatment</a:t>
            </a:r>
            <a:r>
              <a:rPr lang="en-US" sz="2000" dirty="0"/>
              <a:t>.</a:t>
            </a:r>
          </a:p>
          <a:p>
            <a:r>
              <a:rPr lang="en-US" sz="2000" dirty="0"/>
              <a:t>Be especially careful indoors no matter where you live in NM.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b="1" u="sng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0000"/>
                </a:solidFill>
              </a:rPr>
              <a:t>CASE COUNTS REMAIN TOO HIGH.  WE ALL STILL MUST FIGHT THE VIRUS. </a:t>
            </a:r>
          </a:p>
          <a:p>
            <a:r>
              <a:rPr lang="en-US" sz="2000" dirty="0">
                <a:solidFill>
                  <a:srgbClr val="FF0000"/>
                </a:solidFill>
              </a:rPr>
              <a:t>Wash hands, clean surfaces, cough into tissue/elbow.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Everyone mask up and maintain social distancing (minimum 6’).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Get needed preventive healthcare.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Get vaccinated!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A34F66-7CFB-4308-BA0F-4E011057B5C6}"/>
              </a:ext>
            </a:extLst>
          </p:cNvPr>
          <p:cNvSpPr/>
          <p:nvPr/>
        </p:nvSpPr>
        <p:spPr>
          <a:xfrm>
            <a:off x="10048568" y="0"/>
            <a:ext cx="2143432" cy="1189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y be an image of one or more people and text that says 'WE ARE IN THIS TOGETHER. VaccineNM.org'">
            <a:extLst>
              <a:ext uri="{FF2B5EF4-FFF2-40B4-BE49-F238E27FC236}">
                <a16:creationId xmlns:a16="http://schemas.microsoft.com/office/drawing/2014/main" id="{62AC411F-8DDA-4FC0-B4AB-25A110A70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91" y="1458288"/>
            <a:ext cx="4323028" cy="432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88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81;p15">
            <a:extLst>
              <a:ext uri="{FF2B5EF4-FFF2-40B4-BE49-F238E27FC236}">
                <a16:creationId xmlns:a16="http://schemas.microsoft.com/office/drawing/2014/main" id="{994385D3-78C8-4881-AA7E-91407E49F4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15" y="403123"/>
            <a:ext cx="11345170" cy="5539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2;p15">
            <a:extLst>
              <a:ext uri="{FF2B5EF4-FFF2-40B4-BE49-F238E27FC236}">
                <a16:creationId xmlns:a16="http://schemas.microsoft.com/office/drawing/2014/main" id="{9FA81803-3318-4E6A-8816-F030EAC5C1DA}"/>
              </a:ext>
            </a:extLst>
          </p:cNvPr>
          <p:cNvSpPr/>
          <p:nvPr/>
        </p:nvSpPr>
        <p:spPr>
          <a:xfrm>
            <a:off x="7688826" y="1112283"/>
            <a:ext cx="2703837" cy="1581755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1200"/>
            </a:pPr>
            <a:r>
              <a:rPr lang="en-US" sz="1600" b="1" dirty="0">
                <a:solidFill>
                  <a:schemeClr val="dk1"/>
                </a:solidFill>
              </a:rPr>
              <a:t>84,896 doses 11/12 -11/18</a:t>
            </a:r>
            <a:endParaRPr sz="1600" b="1" dirty="0">
              <a:solidFill>
                <a:schemeClr val="dk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544AD-4DDE-40DD-A318-3668BFB46218}"/>
              </a:ext>
            </a:extLst>
          </p:cNvPr>
          <p:cNvSpPr/>
          <p:nvPr/>
        </p:nvSpPr>
        <p:spPr>
          <a:xfrm>
            <a:off x="10572328" y="915000"/>
            <a:ext cx="203827" cy="3536534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1634626be_0_6"/>
          <p:cNvSpPr txBox="1">
            <a:spLocks noGrp="1"/>
          </p:cNvSpPr>
          <p:nvPr>
            <p:ph type="title" idx="4294967295"/>
          </p:nvPr>
        </p:nvSpPr>
        <p:spPr>
          <a:xfrm>
            <a:off x="272554" y="0"/>
            <a:ext cx="9407525" cy="8652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buSzPct val="111111"/>
            </a:pPr>
            <a:r>
              <a:rPr lang="en-US" dirty="0">
                <a:ea typeface="Libre Franklin"/>
                <a:cs typeface="Libre Franklin"/>
                <a:sym typeface="Libre Franklin"/>
              </a:rPr>
              <a:t>Booster dose administration progress</a:t>
            </a:r>
            <a:endParaRPr dirty="0"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2F6485-322C-4A75-BB32-15220919B06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72554" y="943897"/>
            <a:ext cx="276274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370,082 total booster doses administered 8/1–11/17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Currently, NM is administering booster doses ahead of the national average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Still, not enough people are receiving their booster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8" name="Google Shape;627;g1048dfd2305_1_168">
            <a:extLst>
              <a:ext uri="{FF2B5EF4-FFF2-40B4-BE49-F238E27FC236}">
                <a16:creationId xmlns:a16="http://schemas.microsoft.com/office/drawing/2014/main" id="{C217A361-D1A8-495D-8EE9-42B7CAB093B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3610" y="943897"/>
            <a:ext cx="9114351" cy="59141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628;g1048dfd2305_1_168">
            <a:extLst>
              <a:ext uri="{FF2B5EF4-FFF2-40B4-BE49-F238E27FC236}">
                <a16:creationId xmlns:a16="http://schemas.microsoft.com/office/drawing/2014/main" id="{B99409FD-C9EE-4FF9-947C-765A2AA947F8}"/>
              </a:ext>
            </a:extLst>
          </p:cNvPr>
          <p:cNvSpPr/>
          <p:nvPr/>
        </p:nvSpPr>
        <p:spPr>
          <a:xfrm>
            <a:off x="8348406" y="1258705"/>
            <a:ext cx="2930013" cy="1531198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</a:t>
            </a:r>
            <a:r>
              <a:rPr lang="en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5</a:t>
            </a:r>
            <a:r>
              <a:rPr lang="en" b="1" i="0" u="none" strike="noStrike" cap="non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% increase over last week</a:t>
            </a:r>
            <a:endParaRPr sz="16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24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CF2729-F78A-EA44-9437-BEFCDAD0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63" y="55868"/>
            <a:ext cx="9100127" cy="1325563"/>
          </a:xfrm>
        </p:spPr>
        <p:txBody>
          <a:bodyPr/>
          <a:lstStyle/>
          <a:p>
            <a:r>
              <a:rPr lang="en-US" dirty="0"/>
              <a:t>More booster appointments are being added daily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1749D-45DA-B44F-BA7D-9B571EF07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563" y="1522473"/>
            <a:ext cx="4854677" cy="4351338"/>
          </a:xfrm>
        </p:spPr>
        <p:txBody>
          <a:bodyPr/>
          <a:lstStyle/>
          <a:p>
            <a:r>
              <a:rPr lang="en-US" dirty="0"/>
              <a:t>Appointments for boosters as of 11/30/21:</a:t>
            </a:r>
          </a:p>
          <a:p>
            <a:pPr lvl="1"/>
            <a:r>
              <a:rPr lang="en-US" dirty="0"/>
              <a:t>109,557 appointments</a:t>
            </a:r>
          </a:p>
          <a:p>
            <a:pPr lvl="2"/>
            <a:r>
              <a:rPr lang="en-US" dirty="0"/>
              <a:t>63,287 already filled (58%)</a:t>
            </a:r>
          </a:p>
          <a:p>
            <a:pPr lvl="2"/>
            <a:r>
              <a:rPr lang="en-US" sz="3300" b="1" dirty="0"/>
              <a:t>46,270 open (42%)</a:t>
            </a:r>
            <a:endParaRPr lang="en-US" b="1" dirty="0"/>
          </a:p>
          <a:p>
            <a:r>
              <a:rPr lang="en-US" dirty="0"/>
              <a:t>Other appointments and walk-ins available statewide</a:t>
            </a:r>
          </a:p>
          <a:p>
            <a:r>
              <a:rPr lang="en-US" dirty="0"/>
              <a:t>Visit </a:t>
            </a:r>
            <a:r>
              <a:rPr lang="en-US" u="sng" dirty="0">
                <a:solidFill>
                  <a:srgbClr val="3070E4"/>
                </a:solidFill>
              </a:rPr>
              <a:t>VaccineNM.org</a:t>
            </a:r>
            <a:r>
              <a:rPr lang="en-US" dirty="0">
                <a:solidFill>
                  <a:srgbClr val="3070E4"/>
                </a:solidFill>
              </a:rPr>
              <a:t> </a:t>
            </a:r>
            <a:r>
              <a:rPr lang="en-US" dirty="0"/>
              <a:t>or  </a:t>
            </a:r>
            <a:r>
              <a:rPr lang="en-US" u="sng" dirty="0">
                <a:solidFill>
                  <a:srgbClr val="3070E4"/>
                </a:solidFill>
              </a:rPr>
              <a:t>vaccines.gov</a:t>
            </a:r>
            <a:r>
              <a:rPr lang="en-US" dirty="0">
                <a:solidFill>
                  <a:srgbClr val="3070E4"/>
                </a:solidFill>
              </a:rPr>
              <a:t> </a:t>
            </a:r>
            <a:r>
              <a:rPr lang="en-US" dirty="0"/>
              <a:t>to find a location near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D1BAE-EF8A-FC4D-A07B-B4D286610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696FE-071D-4B69-A0C5-2F8B88330CA1}"/>
              </a:ext>
            </a:extLst>
          </p:cNvPr>
          <p:cNvSpPr txBox="1"/>
          <p:nvPr/>
        </p:nvSpPr>
        <p:spPr>
          <a:xfrm>
            <a:off x="5712726" y="1613170"/>
            <a:ext cx="620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Booster Appointments in the NM Vaccine Registration System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9FD9416-57F8-419F-A9C1-CCE811AD8E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36599" y="1962951"/>
            <a:ext cx="6105566" cy="33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97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050a833829_1_195"/>
          <p:cNvSpPr txBox="1">
            <a:spLocks noGrp="1"/>
          </p:cNvSpPr>
          <p:nvPr>
            <p:ph type="title"/>
          </p:nvPr>
        </p:nvSpPr>
        <p:spPr>
          <a:xfrm>
            <a:off x="838200" y="117703"/>
            <a:ext cx="9100127" cy="1325563"/>
          </a:xfrm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Call for Providers</a:t>
            </a:r>
            <a:r>
              <a:rPr lang="en-US" dirty="0"/>
              <a:t>: We need your help administering booster doses</a:t>
            </a:r>
          </a:p>
        </p:txBody>
      </p:sp>
      <p:sp>
        <p:nvSpPr>
          <p:cNvPr id="619" name="Google Shape;619;g1050a833829_1_195"/>
          <p:cNvSpPr txBox="1">
            <a:spLocks noGrp="1"/>
          </p:cNvSpPr>
          <p:nvPr>
            <p:ph sz="half" idx="1"/>
          </p:nvPr>
        </p:nvSpPr>
        <p:spPr>
          <a:xfrm>
            <a:off x="838200" y="1495350"/>
            <a:ext cx="5336458" cy="4351338"/>
          </a:xfrm>
        </p:spPr>
        <p:txBody>
          <a:bodyPr spcFirstLastPara="1" vert="horz" wrap="square" lIns="121900" tIns="60933" rIns="121900" bIns="60933" rtlCol="0" anchor="t" anchorCtr="0">
            <a:normAutofit fontScale="92500" lnSpcReduction="20000"/>
          </a:bodyPr>
          <a:lstStyle/>
          <a:p>
            <a:r>
              <a:rPr lang="en-US" dirty="0"/>
              <a:t>If you are a vaccine provider, we need your help, especially in Santa Fe, Española, and Albuquerque</a:t>
            </a:r>
          </a:p>
          <a:p>
            <a:r>
              <a:rPr lang="en-US" b="1" dirty="0"/>
              <a:t>If you are not a provider, consider becoming one: signup at </a:t>
            </a:r>
            <a:r>
              <a:rPr lang="en-US" b="1" u="sng" dirty="0">
                <a:solidFill>
                  <a:srgbClr val="0070C0"/>
                </a:solidFill>
              </a:rPr>
              <a:t>takecarenm.org</a:t>
            </a:r>
          </a:p>
          <a:p>
            <a:r>
              <a:rPr lang="en-US" b="1" dirty="0"/>
              <a:t>Providers are trusted! </a:t>
            </a:r>
            <a:r>
              <a:rPr lang="en-US" dirty="0"/>
              <a:t>Please share importance of boosters with your patients to address waning immunity and variants</a:t>
            </a:r>
          </a:p>
          <a:p>
            <a:r>
              <a:rPr lang="en-US" dirty="0"/>
              <a:t>Emphasize that patients don’t need insurance and that the vaccine is free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7E0CA8-A170-4705-B099-4701886578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583632"/>
            <a:ext cx="5181600" cy="3496526"/>
          </a:xfrm>
          <a:prstGeom prst="rect">
            <a:avLst/>
          </a:prstGeom>
        </p:spPr>
      </p:pic>
      <p:sp>
        <p:nvSpPr>
          <p:cNvPr id="621" name="Google Shape;621;g1050a833829_1_195"/>
          <p:cNvSpPr txBox="1"/>
          <p:nvPr/>
        </p:nvSpPr>
        <p:spPr>
          <a:xfrm>
            <a:off x="1569212" y="5881990"/>
            <a:ext cx="965677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000" u="sng" dirty="0">
                <a:solidFill>
                  <a:schemeClr val="hlink"/>
                </a:solidFill>
                <a:ea typeface="Libre Franklin"/>
                <a:cs typeface="Libre Franklin"/>
                <a:sym typeface="Libre Franklin"/>
                <a:hlinkClick r:id="rId4"/>
              </a:rPr>
              <a:t>https://www.santafenewmexican.com/news/local_news/covid-19-boosters-offered-at-santa-fe-railyard-event/article_9308ebfa-48d3-11ec-ba1d-37add1f54107.html</a:t>
            </a:r>
            <a:endParaRPr sz="1000" dirty="0"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10975-BF63-4A41-98DB-B124CC557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673" y="2023996"/>
            <a:ext cx="9190653" cy="1960175"/>
          </a:xfrm>
        </p:spPr>
        <p:txBody>
          <a:bodyPr/>
          <a:lstStyle/>
          <a:p>
            <a:r>
              <a:rPr lang="en-US" dirty="0"/>
              <a:t>Vaccines for Children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93C99-5C98-4C25-96F5-17E71FB5730A}"/>
              </a:ext>
            </a:extLst>
          </p:cNvPr>
          <p:cNvSpPr txBox="1"/>
          <p:nvPr/>
        </p:nvSpPr>
        <p:spPr>
          <a:xfrm>
            <a:off x="3050722" y="3255219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7B163-A331-4095-B34A-2B1F9119843E}"/>
              </a:ext>
            </a:extLst>
          </p:cNvPr>
          <p:cNvSpPr txBox="1"/>
          <p:nvPr/>
        </p:nvSpPr>
        <p:spPr>
          <a:xfrm>
            <a:off x="3050722" y="3255219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76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MDOH 2016">
      <a:dk1>
        <a:sysClr val="windowText" lastClr="000000"/>
      </a:dk1>
      <a:lt1>
        <a:sysClr val="window" lastClr="FFFFFF"/>
      </a:lt1>
      <a:dk2>
        <a:srgbClr val="2A315F"/>
      </a:dk2>
      <a:lt2>
        <a:srgbClr val="E7E6E6"/>
      </a:lt2>
      <a:accent1>
        <a:srgbClr val="4953A4"/>
      </a:accent1>
      <a:accent2>
        <a:srgbClr val="EA1D25"/>
      </a:accent2>
      <a:accent3>
        <a:srgbClr val="2E318B"/>
      </a:accent3>
      <a:accent4>
        <a:srgbClr val="FFFF00"/>
      </a:accent4>
      <a:accent5>
        <a:srgbClr val="2FA6DE"/>
      </a:accent5>
      <a:accent6>
        <a:srgbClr val="0E9C49"/>
      </a:accent6>
      <a:hlink>
        <a:srgbClr val="0563C1"/>
      </a:hlink>
      <a:folHlink>
        <a:srgbClr val="F5971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901_Press Conference.pptx" id="{7D5964B9-7633-489C-9BEA-6F8FF83CC97B}" vid="{5BF75780-816C-4A47-B356-54FE29AB429C}"/>
    </a:ext>
  </a:extLst>
</a:theme>
</file>

<file path=ppt/theme/theme2.xml><?xml version="1.0" encoding="utf-8"?>
<a:theme xmlns:a="http://schemas.openxmlformats.org/drawingml/2006/main" name="SLIDE MASTER - Press Conference">
  <a:themeElements>
    <a:clrScheme name="NMDOH 2016">
      <a:dk1>
        <a:sysClr val="windowText" lastClr="000000"/>
      </a:dk1>
      <a:lt1>
        <a:sysClr val="window" lastClr="FFFFFF"/>
      </a:lt1>
      <a:dk2>
        <a:srgbClr val="2A315F"/>
      </a:dk2>
      <a:lt2>
        <a:srgbClr val="E7E6E6"/>
      </a:lt2>
      <a:accent1>
        <a:srgbClr val="4953A4"/>
      </a:accent1>
      <a:accent2>
        <a:srgbClr val="EA1D25"/>
      </a:accent2>
      <a:accent3>
        <a:srgbClr val="2E318B"/>
      </a:accent3>
      <a:accent4>
        <a:srgbClr val="FFFF00"/>
      </a:accent4>
      <a:accent5>
        <a:srgbClr val="2FA6DE"/>
      </a:accent5>
      <a:accent6>
        <a:srgbClr val="0E9C49"/>
      </a:accent6>
      <a:hlink>
        <a:srgbClr val="0563C1"/>
      </a:hlink>
      <a:folHlink>
        <a:srgbClr val="F5971E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 MASTER" id="{A174759A-D4A2-4FEB-AC95-0B369D0660D6}" vid="{0FF12251-A556-48E3-9768-B5C2B2EA17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230F336301A24B99B0F452AB3D45A2" ma:contentTypeVersion="0" ma:contentTypeDescription="Create a new document." ma:contentTypeScope="" ma:versionID="f3604dafa58c8d523674f9f65274a4b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3ac1d618640bc2c24c6bd9b51890dc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246DEE-86D7-4704-B9AF-D9E8B90373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A94D62-B771-41D3-BDBE-D56479D4628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6BE8CA9-6916-4997-A32A-A813FA41C9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14051</TotalTime>
  <Words>1878</Words>
  <Application>Microsoft Office PowerPoint</Application>
  <PresentationFormat>Widescreen</PresentationFormat>
  <Paragraphs>328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Anaheim</vt:lpstr>
      <vt:lpstr>Arial</vt:lpstr>
      <vt:lpstr>Calibri</vt:lpstr>
      <vt:lpstr>Calibri Light</vt:lpstr>
      <vt:lpstr>Franklin Gothic Book</vt:lpstr>
      <vt:lpstr>Franklin Gothic Book (Body)</vt:lpstr>
      <vt:lpstr>Franklin Gothic Medium</vt:lpstr>
      <vt:lpstr>Libre Franklin</vt:lpstr>
      <vt:lpstr>Libre Franklin Thin</vt:lpstr>
      <vt:lpstr>Montserrat</vt:lpstr>
      <vt:lpstr>Muli Regular</vt:lpstr>
      <vt:lpstr>Saira Semi Condensed</vt:lpstr>
      <vt:lpstr>Saira SemiCondensed Medium</vt:lpstr>
      <vt:lpstr>Wingdings</vt:lpstr>
      <vt:lpstr>Office Theme</vt:lpstr>
      <vt:lpstr>SLIDE MASTER - Press Conference</vt:lpstr>
      <vt:lpstr>1_Office Theme</vt:lpstr>
      <vt:lpstr>COVID-19 Day 631  Press Update</vt:lpstr>
      <vt:lpstr>Yesterday’s Epidemiology Report</vt:lpstr>
      <vt:lpstr>   Full vaccination  is still NM’s first priority</vt:lpstr>
      <vt:lpstr>NM COVID-19 vaccination rates</vt:lpstr>
      <vt:lpstr>PowerPoint Presentation</vt:lpstr>
      <vt:lpstr>Booster dose administration progress</vt:lpstr>
      <vt:lpstr>More booster appointments are being added daily</vt:lpstr>
      <vt:lpstr>Call for Providers: We need your help administering booster doses</vt:lpstr>
      <vt:lpstr>Vaccines for Children</vt:lpstr>
      <vt:lpstr>5-11 year-olds vaccine distribution is on track</vt:lpstr>
      <vt:lpstr>5-11 year-olds appointments are widely available</vt:lpstr>
      <vt:lpstr>COVID-19 Epidemiology Update</vt:lpstr>
      <vt:lpstr>National update – high rate of COVID-19 cases </vt:lpstr>
      <vt:lpstr>PowerPoint Presentation</vt:lpstr>
      <vt:lpstr>All of NM is a high-risk setting</vt:lpstr>
      <vt:lpstr>Spread rate is now below 1.0, a key threshold </vt:lpstr>
      <vt:lpstr>Rising incidence of COVID-19 among all ages in New Mexico</vt:lpstr>
      <vt:lpstr>PowerPoint Presentation</vt:lpstr>
      <vt:lpstr>Omicron Variant (B.1.1.529)</vt:lpstr>
      <vt:lpstr>Omicron – best means of protection remains vaccination</vt:lpstr>
      <vt:lpstr>Highly contagious Delta variant remains predominant variant in current surge</vt:lpstr>
      <vt:lpstr>Long-Term Care Facility Update</vt:lpstr>
      <vt:lpstr>PowerPoint Presentation</vt:lpstr>
      <vt:lpstr>PowerPoint Presentation</vt:lpstr>
      <vt:lpstr>PowerPoint Presentation</vt:lpstr>
      <vt:lpstr>Thanks to our LTC staff for protecting vulnerable older adults</vt:lpstr>
      <vt:lpstr>Thank you!</vt:lpstr>
      <vt:lpstr>Vaccine Breakthrough Cases</vt:lpstr>
      <vt:lpstr>Percent of Cases, Hospitalizations, and Deaths by Vaccine Status: November 1 - 29, 2021</vt:lpstr>
      <vt:lpstr>Unvaccinated New Mexicans die 15 years younger  and at much higher rates than the vaccinated</vt:lpstr>
      <vt:lpstr>NM COVID-19 Hospitalizations and Deaths</vt:lpstr>
      <vt:lpstr>PowerPoint Presentation</vt:lpstr>
      <vt:lpstr>Projection for NM hospitalizations appear to be on a decline</vt:lpstr>
      <vt:lpstr>PowerPoint Presentation</vt:lpstr>
      <vt:lpstr>NM’s COVID-19 deaths have plateaued at a high level</vt:lpstr>
      <vt:lpstr>COVID-19 Treatments</vt:lpstr>
      <vt:lpstr>1,113 mAbs doses given this week!</vt:lpstr>
      <vt:lpstr>mAbs provider spotlights</vt:lpstr>
      <vt:lpstr>Oral COVID-19 therapeutics </vt:lpstr>
      <vt:lpstr>Geographic locations and ages of reported ivermectin exposures in NM during 2021, 3 deaths</vt:lpstr>
      <vt:lpstr>The pandemic is not over; Get vaccinated, get boosted!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Day 540** Press Update</dc:title>
  <dc:creator>David Scrase</dc:creator>
  <cp:lastModifiedBy>Breanna Henley</cp:lastModifiedBy>
  <cp:revision>1741</cp:revision>
  <dcterms:created xsi:type="dcterms:W3CDTF">2021-09-01T13:03:35Z</dcterms:created>
  <dcterms:modified xsi:type="dcterms:W3CDTF">2021-12-01T20:56:54Z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0x010100F2230F336301A24B99B0F452AB3D45A2</vt:lpwstr>
  </property>
</Properties>
</file>