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Ex1.xml" ContentType="application/vnd.ms-office.chartex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6" r:id="rId5"/>
    <p:sldMasterId id="2147483704" r:id="rId6"/>
  </p:sldMasterIdLst>
  <p:notesMasterIdLst>
    <p:notesMasterId r:id="rId54"/>
  </p:notesMasterIdLst>
  <p:sldIdLst>
    <p:sldId id="2146846337" r:id="rId7"/>
    <p:sldId id="2146846489" r:id="rId8"/>
    <p:sldId id="2146846513" r:id="rId9"/>
    <p:sldId id="2146846587" r:id="rId10"/>
    <p:sldId id="259" r:id="rId11"/>
    <p:sldId id="2146846603" r:id="rId12"/>
    <p:sldId id="2146846598" r:id="rId13"/>
    <p:sldId id="258" r:id="rId14"/>
    <p:sldId id="2146846589" r:id="rId15"/>
    <p:sldId id="2146846588" r:id="rId16"/>
    <p:sldId id="2146846599" r:id="rId17"/>
    <p:sldId id="2146846584" r:id="rId18"/>
    <p:sldId id="2146846604" r:id="rId19"/>
    <p:sldId id="2146846308" r:id="rId20"/>
    <p:sldId id="2146846555" r:id="rId21"/>
    <p:sldId id="2146846590" r:id="rId22"/>
    <p:sldId id="2146846534" r:id="rId23"/>
    <p:sldId id="2146846535" r:id="rId24"/>
    <p:sldId id="2146846537" r:id="rId25"/>
    <p:sldId id="2146846538" r:id="rId26"/>
    <p:sldId id="2146846539" r:id="rId27"/>
    <p:sldId id="2146846362" r:id="rId28"/>
    <p:sldId id="2146846559" r:id="rId29"/>
    <p:sldId id="2146846556" r:id="rId30"/>
    <p:sldId id="2146846515" r:id="rId31"/>
    <p:sldId id="277" r:id="rId32"/>
    <p:sldId id="2146846360" r:id="rId33"/>
    <p:sldId id="266" r:id="rId34"/>
    <p:sldId id="318" r:id="rId35"/>
    <p:sldId id="2146846303" r:id="rId36"/>
    <p:sldId id="2146846558" r:id="rId37"/>
    <p:sldId id="2146846596" r:id="rId38"/>
    <p:sldId id="2146846583" r:id="rId39"/>
    <p:sldId id="2146846600" r:id="rId40"/>
    <p:sldId id="2146846601" r:id="rId41"/>
    <p:sldId id="257" r:id="rId42"/>
    <p:sldId id="2146846290" r:id="rId43"/>
    <p:sldId id="2146846315" r:id="rId44"/>
    <p:sldId id="2146846561" r:id="rId45"/>
    <p:sldId id="2146846456" r:id="rId46"/>
    <p:sldId id="2146846595" r:id="rId47"/>
    <p:sldId id="2146846597" r:id="rId48"/>
    <p:sldId id="2146846592" r:id="rId49"/>
    <p:sldId id="2146846594" r:id="rId50"/>
    <p:sldId id="2146846602" r:id="rId51"/>
    <p:sldId id="2146846523" r:id="rId52"/>
    <p:sldId id="270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avid - Introduction" id="{CC309E17-BD3D-431E-8A95-19A6A4FF5B5E}">
          <p14:sldIdLst>
            <p14:sldId id="2146846337"/>
            <p14:sldId id="2146846489"/>
          </p14:sldIdLst>
        </p14:section>
        <p14:section name="Laura - Vaccine Update" id="{6356585B-5AFC-44FF-AC2C-D0FD3D3AFB47}">
          <p14:sldIdLst>
            <p14:sldId id="2146846513"/>
            <p14:sldId id="2146846587"/>
            <p14:sldId id="259"/>
            <p14:sldId id="2146846603"/>
            <p14:sldId id="2146846598"/>
            <p14:sldId id="258"/>
            <p14:sldId id="2146846589"/>
            <p14:sldId id="2146846588"/>
            <p14:sldId id="2146846599"/>
            <p14:sldId id="2146846584"/>
            <p14:sldId id="2146846604"/>
          </p14:sldIdLst>
        </p14:section>
        <p14:section name="Christine - Cases &amp; VBT" id="{AB3E2AAC-D420-4E09-9C90-9C7899E70C34}">
          <p14:sldIdLst>
            <p14:sldId id="2146846308"/>
            <p14:sldId id="2146846555"/>
            <p14:sldId id="2146846590"/>
            <p14:sldId id="2146846534"/>
            <p14:sldId id="2146846535"/>
            <p14:sldId id="2146846537"/>
            <p14:sldId id="2146846538"/>
            <p14:sldId id="2146846539"/>
            <p14:sldId id="2146846362"/>
            <p14:sldId id="2146846559"/>
            <p14:sldId id="2146846556"/>
          </p14:sldIdLst>
        </p14:section>
        <p14:section name="David - Waning Immunity" id="{07CC34FD-E5C6-4B91-A53E-13F1D11500F2}">
          <p14:sldIdLst>
            <p14:sldId id="2146846515"/>
            <p14:sldId id="277"/>
          </p14:sldIdLst>
        </p14:section>
        <p14:section name="David - Hospitalizations and Deaths" id="{45F26CD4-CB68-4473-AB4A-5A7D08A57FF3}">
          <p14:sldIdLst>
            <p14:sldId id="2146846360"/>
            <p14:sldId id="266"/>
            <p14:sldId id="318"/>
            <p14:sldId id="2146846303"/>
            <p14:sldId id="2146846558"/>
            <p14:sldId id="2146846596"/>
            <p14:sldId id="2146846583"/>
            <p14:sldId id="2146846600"/>
            <p14:sldId id="2146846601"/>
            <p14:sldId id="257"/>
            <p14:sldId id="2146846290"/>
          </p14:sldIdLst>
        </p14:section>
        <p14:section name="David - Treatments" id="{3EF35A0C-CB9C-420D-9FD5-22FD7A7B2AD9}">
          <p14:sldIdLst>
            <p14:sldId id="2146846315"/>
            <p14:sldId id="2146846561"/>
            <p14:sldId id="2146846456"/>
            <p14:sldId id="2146846595"/>
            <p14:sldId id="2146846597"/>
          </p14:sldIdLst>
        </p14:section>
        <p14:section name="David - NM Notify" id="{1E7C9B27-A311-4376-BEF1-49E5925BC44A}">
          <p14:sldIdLst>
            <p14:sldId id="2146846592"/>
            <p14:sldId id="2146846594"/>
            <p14:sldId id="2146846602"/>
          </p14:sldIdLst>
        </p14:section>
        <p14:section name="David - Closing" id="{3044E2EC-1FAF-4871-B5FB-4EA3B2E785EA}">
          <p14:sldIdLst>
            <p14:sldId id="2146846523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A84F"/>
    <a:srgbClr val="F9F7F5"/>
    <a:srgbClr val="EFEFF1"/>
    <a:srgbClr val="787878"/>
    <a:srgbClr val="2E318B"/>
    <a:srgbClr val="AB1319"/>
    <a:srgbClr val="FF6600"/>
    <a:srgbClr val="3070E4"/>
    <a:srgbClr val="26366F"/>
    <a:srgbClr val="ECF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76" autoAdjust="0"/>
    <p:restoredTop sz="95219" autoAdjust="0"/>
  </p:normalViewPr>
  <p:slideViewPr>
    <p:cSldViewPr snapToGrid="0" showGuides="1">
      <p:cViewPr varScale="1">
        <p:scale>
          <a:sx n="78" d="100"/>
          <a:sy n="78" d="100"/>
        </p:scale>
        <p:origin x="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HDEPIRUNM001\IDEpiB\Outbreak%20Reports\2020%20Outbreaks\2020-010-nCoV-Novel%20Coronavirus\EpiCurves\COVID19%20Epi%20Curves%2006DEC21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PHDEPIRUNM001\IDEpiB\Outbreak%20Reports\2020%20Outbreaks\2020-010-nCoV-Novel%20Coronavirus\EpiCurves\COVID19%20Epi%20Curves%2006DEC21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PHDEPIRUNM001\IDEpiB\Outbreak%20Reports\2020%20Outbreaks\2020-010-nCoV-Novel%20Coronavirus\EpiCurves\COVID19%20Epi%20Curves%2006DEC21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PHDEPIRUNM001\IDEpiB\Outbreak%20Reports\2020%20Outbreaks\2020-010-nCoV-Novel%20Coronavirus\EpiCurves\COVID19%20Epi%20Curves%2006DEC21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PHDEPIRUNM001\IDEpiB\Outbreak%20Reports\2020%20Outbreaks\2020-010-nCoV-Novel%20Coronavirus\EpiCurves\COVID19%20Epi%20Curves%2006DEC21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oleObject" Target="file:///C:\Users\breanna.henley\Desktop\MAT\hospital%20capacity%20data2020_12_08_ACS.xlsx" TargetMode="External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C:\Users\breanna.henley\Desktop\Slide%20Master\CSC%20resourc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ysClr val="windowText" lastClr="000000"/>
                </a:solidFill>
              </a:rPr>
              <a:t>New Mexico COVID-19 Cases by Date of Specimen Collection</a:t>
            </a:r>
          </a:p>
          <a:p>
            <a:pPr>
              <a:defRPr sz="2000" b="1">
                <a:solidFill>
                  <a:sysClr val="windowText" lastClr="000000"/>
                </a:solidFill>
              </a:defRPr>
            </a:pPr>
            <a:r>
              <a:rPr lang="en-US" sz="2000" b="1" baseline="0">
                <a:solidFill>
                  <a:sysClr val="windowText" lastClr="000000"/>
                </a:solidFill>
              </a:rPr>
              <a:t>December 6, 2021</a:t>
            </a:r>
            <a:endParaRPr lang="en-US" sz="20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0402964102797089"/>
          <c:y val="1.64392995978131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State!$B$1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38100" cap="rnd">
                <a:solidFill>
                  <a:schemeClr val="tx1"/>
                </a:solidFill>
                <a:prstDash val="sysDash"/>
              </a:ln>
              <a:effectLst/>
            </c:spPr>
            <c:trendlineType val="movingAvg"/>
            <c:period val="7"/>
            <c:dispRSqr val="0"/>
            <c:dispEq val="0"/>
          </c:trendline>
          <c:cat>
            <c:numRef>
              <c:f>State!$A$2:$A$638</c:f>
              <c:numCache>
                <c:formatCode>m/d/yyyy</c:formatCode>
                <c:ptCount val="637"/>
                <c:pt idx="0">
                  <c:v>43899</c:v>
                </c:pt>
                <c:pt idx="1">
                  <c:v>43900</c:v>
                </c:pt>
                <c:pt idx="2">
                  <c:v>43901</c:v>
                </c:pt>
                <c:pt idx="3">
                  <c:v>43902</c:v>
                </c:pt>
                <c:pt idx="4">
                  <c:v>43903</c:v>
                </c:pt>
                <c:pt idx="5">
                  <c:v>43904</c:v>
                </c:pt>
                <c:pt idx="6">
                  <c:v>43905</c:v>
                </c:pt>
                <c:pt idx="7">
                  <c:v>43906</c:v>
                </c:pt>
                <c:pt idx="8">
                  <c:v>43907</c:v>
                </c:pt>
                <c:pt idx="9">
                  <c:v>43908</c:v>
                </c:pt>
                <c:pt idx="10">
                  <c:v>43909</c:v>
                </c:pt>
                <c:pt idx="11">
                  <c:v>43910</c:v>
                </c:pt>
                <c:pt idx="12">
                  <c:v>43911</c:v>
                </c:pt>
                <c:pt idx="13">
                  <c:v>43912</c:v>
                </c:pt>
                <c:pt idx="14">
                  <c:v>43913</c:v>
                </c:pt>
                <c:pt idx="15">
                  <c:v>43914</c:v>
                </c:pt>
                <c:pt idx="16">
                  <c:v>43915</c:v>
                </c:pt>
                <c:pt idx="17">
                  <c:v>43916</c:v>
                </c:pt>
                <c:pt idx="18">
                  <c:v>43917</c:v>
                </c:pt>
                <c:pt idx="19">
                  <c:v>43918</c:v>
                </c:pt>
                <c:pt idx="20">
                  <c:v>43919</c:v>
                </c:pt>
                <c:pt idx="21">
                  <c:v>43920</c:v>
                </c:pt>
                <c:pt idx="22">
                  <c:v>43921</c:v>
                </c:pt>
                <c:pt idx="23">
                  <c:v>43922</c:v>
                </c:pt>
                <c:pt idx="24">
                  <c:v>43923</c:v>
                </c:pt>
                <c:pt idx="25">
                  <c:v>43924</c:v>
                </c:pt>
                <c:pt idx="26">
                  <c:v>43925</c:v>
                </c:pt>
                <c:pt idx="27">
                  <c:v>43926</c:v>
                </c:pt>
                <c:pt idx="28">
                  <c:v>43927</c:v>
                </c:pt>
                <c:pt idx="29">
                  <c:v>43928</c:v>
                </c:pt>
                <c:pt idx="30">
                  <c:v>43929</c:v>
                </c:pt>
                <c:pt idx="31">
                  <c:v>43930</c:v>
                </c:pt>
                <c:pt idx="32">
                  <c:v>43931</c:v>
                </c:pt>
                <c:pt idx="33">
                  <c:v>43932</c:v>
                </c:pt>
                <c:pt idx="34">
                  <c:v>43933</c:v>
                </c:pt>
                <c:pt idx="35">
                  <c:v>43934</c:v>
                </c:pt>
                <c:pt idx="36">
                  <c:v>43935</c:v>
                </c:pt>
                <c:pt idx="37">
                  <c:v>43936</c:v>
                </c:pt>
                <c:pt idx="38">
                  <c:v>43937</c:v>
                </c:pt>
                <c:pt idx="39">
                  <c:v>43938</c:v>
                </c:pt>
                <c:pt idx="40">
                  <c:v>43939</c:v>
                </c:pt>
                <c:pt idx="41">
                  <c:v>43940</c:v>
                </c:pt>
                <c:pt idx="42">
                  <c:v>43941</c:v>
                </c:pt>
                <c:pt idx="43">
                  <c:v>43942</c:v>
                </c:pt>
                <c:pt idx="44">
                  <c:v>43943</c:v>
                </c:pt>
                <c:pt idx="45">
                  <c:v>43944</c:v>
                </c:pt>
                <c:pt idx="46">
                  <c:v>43945</c:v>
                </c:pt>
                <c:pt idx="47">
                  <c:v>43946</c:v>
                </c:pt>
                <c:pt idx="48">
                  <c:v>43947</c:v>
                </c:pt>
                <c:pt idx="49">
                  <c:v>43948</c:v>
                </c:pt>
                <c:pt idx="50">
                  <c:v>43949</c:v>
                </c:pt>
                <c:pt idx="51">
                  <c:v>43950</c:v>
                </c:pt>
                <c:pt idx="52">
                  <c:v>43951</c:v>
                </c:pt>
                <c:pt idx="53">
                  <c:v>43952</c:v>
                </c:pt>
                <c:pt idx="54">
                  <c:v>43953</c:v>
                </c:pt>
                <c:pt idx="55">
                  <c:v>43954</c:v>
                </c:pt>
                <c:pt idx="56">
                  <c:v>43955</c:v>
                </c:pt>
                <c:pt idx="57">
                  <c:v>43956</c:v>
                </c:pt>
                <c:pt idx="58">
                  <c:v>43957</c:v>
                </c:pt>
                <c:pt idx="59">
                  <c:v>43958</c:v>
                </c:pt>
                <c:pt idx="60">
                  <c:v>43959</c:v>
                </c:pt>
                <c:pt idx="61">
                  <c:v>43960</c:v>
                </c:pt>
                <c:pt idx="62">
                  <c:v>43961</c:v>
                </c:pt>
                <c:pt idx="63">
                  <c:v>43962</c:v>
                </c:pt>
                <c:pt idx="64">
                  <c:v>43963</c:v>
                </c:pt>
                <c:pt idx="65">
                  <c:v>43964</c:v>
                </c:pt>
                <c:pt idx="66">
                  <c:v>43965</c:v>
                </c:pt>
                <c:pt idx="67">
                  <c:v>43966</c:v>
                </c:pt>
                <c:pt idx="68">
                  <c:v>43967</c:v>
                </c:pt>
                <c:pt idx="69">
                  <c:v>43968</c:v>
                </c:pt>
                <c:pt idx="70">
                  <c:v>43969</c:v>
                </c:pt>
                <c:pt idx="71">
                  <c:v>43970</c:v>
                </c:pt>
                <c:pt idx="72">
                  <c:v>43971</c:v>
                </c:pt>
                <c:pt idx="73">
                  <c:v>43972</c:v>
                </c:pt>
                <c:pt idx="74">
                  <c:v>43973</c:v>
                </c:pt>
                <c:pt idx="75">
                  <c:v>43974</c:v>
                </c:pt>
                <c:pt idx="76">
                  <c:v>43975</c:v>
                </c:pt>
                <c:pt idx="77">
                  <c:v>43976</c:v>
                </c:pt>
                <c:pt idx="78">
                  <c:v>43977</c:v>
                </c:pt>
                <c:pt idx="79">
                  <c:v>43978</c:v>
                </c:pt>
                <c:pt idx="80">
                  <c:v>43979</c:v>
                </c:pt>
                <c:pt idx="81">
                  <c:v>43980</c:v>
                </c:pt>
                <c:pt idx="82">
                  <c:v>43981</c:v>
                </c:pt>
                <c:pt idx="83">
                  <c:v>43982</c:v>
                </c:pt>
                <c:pt idx="84">
                  <c:v>43983</c:v>
                </c:pt>
                <c:pt idx="85">
                  <c:v>43984</c:v>
                </c:pt>
                <c:pt idx="86">
                  <c:v>43985</c:v>
                </c:pt>
                <c:pt idx="87">
                  <c:v>43986</c:v>
                </c:pt>
                <c:pt idx="88">
                  <c:v>43987</c:v>
                </c:pt>
                <c:pt idx="89">
                  <c:v>43988</c:v>
                </c:pt>
                <c:pt idx="90">
                  <c:v>43989</c:v>
                </c:pt>
                <c:pt idx="91">
                  <c:v>43990</c:v>
                </c:pt>
                <c:pt idx="92">
                  <c:v>43991</c:v>
                </c:pt>
                <c:pt idx="93">
                  <c:v>43992</c:v>
                </c:pt>
                <c:pt idx="94">
                  <c:v>43993</c:v>
                </c:pt>
                <c:pt idx="95">
                  <c:v>43994</c:v>
                </c:pt>
                <c:pt idx="96">
                  <c:v>43995</c:v>
                </c:pt>
                <c:pt idx="97">
                  <c:v>43996</c:v>
                </c:pt>
                <c:pt idx="98">
                  <c:v>43997</c:v>
                </c:pt>
                <c:pt idx="99">
                  <c:v>43998</c:v>
                </c:pt>
                <c:pt idx="100">
                  <c:v>43999</c:v>
                </c:pt>
                <c:pt idx="101">
                  <c:v>44000</c:v>
                </c:pt>
                <c:pt idx="102">
                  <c:v>44001</c:v>
                </c:pt>
                <c:pt idx="103">
                  <c:v>44002</c:v>
                </c:pt>
                <c:pt idx="104">
                  <c:v>44003</c:v>
                </c:pt>
                <c:pt idx="105">
                  <c:v>44004</c:v>
                </c:pt>
                <c:pt idx="106">
                  <c:v>44005</c:v>
                </c:pt>
                <c:pt idx="107">
                  <c:v>44006</c:v>
                </c:pt>
                <c:pt idx="108">
                  <c:v>44007</c:v>
                </c:pt>
                <c:pt idx="109">
                  <c:v>44008</c:v>
                </c:pt>
                <c:pt idx="110">
                  <c:v>44009</c:v>
                </c:pt>
                <c:pt idx="111">
                  <c:v>44010</c:v>
                </c:pt>
                <c:pt idx="112">
                  <c:v>44011</c:v>
                </c:pt>
                <c:pt idx="113">
                  <c:v>44012</c:v>
                </c:pt>
                <c:pt idx="114">
                  <c:v>44013</c:v>
                </c:pt>
                <c:pt idx="115">
                  <c:v>44014</c:v>
                </c:pt>
                <c:pt idx="116">
                  <c:v>44015</c:v>
                </c:pt>
                <c:pt idx="117">
                  <c:v>44016</c:v>
                </c:pt>
                <c:pt idx="118">
                  <c:v>44017</c:v>
                </c:pt>
                <c:pt idx="119">
                  <c:v>44018</c:v>
                </c:pt>
                <c:pt idx="120">
                  <c:v>44019</c:v>
                </c:pt>
                <c:pt idx="121">
                  <c:v>44020</c:v>
                </c:pt>
                <c:pt idx="122">
                  <c:v>44021</c:v>
                </c:pt>
                <c:pt idx="123">
                  <c:v>44022</c:v>
                </c:pt>
                <c:pt idx="124">
                  <c:v>44023</c:v>
                </c:pt>
                <c:pt idx="125">
                  <c:v>44024</c:v>
                </c:pt>
                <c:pt idx="126">
                  <c:v>44025</c:v>
                </c:pt>
                <c:pt idx="127">
                  <c:v>44026</c:v>
                </c:pt>
                <c:pt idx="128">
                  <c:v>44027</c:v>
                </c:pt>
                <c:pt idx="129">
                  <c:v>44028</c:v>
                </c:pt>
                <c:pt idx="130">
                  <c:v>44029</c:v>
                </c:pt>
                <c:pt idx="131">
                  <c:v>44030</c:v>
                </c:pt>
                <c:pt idx="132">
                  <c:v>44031</c:v>
                </c:pt>
                <c:pt idx="133">
                  <c:v>44032</c:v>
                </c:pt>
                <c:pt idx="134">
                  <c:v>44033</c:v>
                </c:pt>
                <c:pt idx="135">
                  <c:v>44034</c:v>
                </c:pt>
                <c:pt idx="136">
                  <c:v>44035</c:v>
                </c:pt>
                <c:pt idx="137">
                  <c:v>44036</c:v>
                </c:pt>
                <c:pt idx="138">
                  <c:v>44037</c:v>
                </c:pt>
                <c:pt idx="139">
                  <c:v>44038</c:v>
                </c:pt>
                <c:pt idx="140">
                  <c:v>44039</c:v>
                </c:pt>
                <c:pt idx="141">
                  <c:v>44040</c:v>
                </c:pt>
                <c:pt idx="142">
                  <c:v>44041</c:v>
                </c:pt>
                <c:pt idx="143">
                  <c:v>44042</c:v>
                </c:pt>
                <c:pt idx="144">
                  <c:v>44043</c:v>
                </c:pt>
                <c:pt idx="145">
                  <c:v>44044</c:v>
                </c:pt>
                <c:pt idx="146">
                  <c:v>44045</c:v>
                </c:pt>
                <c:pt idx="147">
                  <c:v>44046</c:v>
                </c:pt>
                <c:pt idx="148">
                  <c:v>44047</c:v>
                </c:pt>
                <c:pt idx="149">
                  <c:v>44048</c:v>
                </c:pt>
                <c:pt idx="150">
                  <c:v>44049</c:v>
                </c:pt>
                <c:pt idx="151">
                  <c:v>44050</c:v>
                </c:pt>
                <c:pt idx="152">
                  <c:v>44051</c:v>
                </c:pt>
                <c:pt idx="153">
                  <c:v>44052</c:v>
                </c:pt>
                <c:pt idx="154">
                  <c:v>44053</c:v>
                </c:pt>
                <c:pt idx="155">
                  <c:v>44054</c:v>
                </c:pt>
                <c:pt idx="156">
                  <c:v>44055</c:v>
                </c:pt>
                <c:pt idx="157">
                  <c:v>44056</c:v>
                </c:pt>
                <c:pt idx="158">
                  <c:v>44057</c:v>
                </c:pt>
                <c:pt idx="159">
                  <c:v>44058</c:v>
                </c:pt>
                <c:pt idx="160">
                  <c:v>44059</c:v>
                </c:pt>
                <c:pt idx="161">
                  <c:v>44060</c:v>
                </c:pt>
                <c:pt idx="162">
                  <c:v>44061</c:v>
                </c:pt>
                <c:pt idx="163">
                  <c:v>44062</c:v>
                </c:pt>
                <c:pt idx="164">
                  <c:v>44063</c:v>
                </c:pt>
                <c:pt idx="165">
                  <c:v>44064</c:v>
                </c:pt>
                <c:pt idx="166">
                  <c:v>44065</c:v>
                </c:pt>
                <c:pt idx="167">
                  <c:v>44066</c:v>
                </c:pt>
                <c:pt idx="168">
                  <c:v>44067</c:v>
                </c:pt>
                <c:pt idx="169">
                  <c:v>44068</c:v>
                </c:pt>
                <c:pt idx="170">
                  <c:v>44069</c:v>
                </c:pt>
                <c:pt idx="171">
                  <c:v>44070</c:v>
                </c:pt>
                <c:pt idx="172">
                  <c:v>44071</c:v>
                </c:pt>
                <c:pt idx="173">
                  <c:v>44072</c:v>
                </c:pt>
                <c:pt idx="174">
                  <c:v>44073</c:v>
                </c:pt>
                <c:pt idx="175">
                  <c:v>44074</c:v>
                </c:pt>
                <c:pt idx="176">
                  <c:v>44075</c:v>
                </c:pt>
                <c:pt idx="177">
                  <c:v>44076</c:v>
                </c:pt>
                <c:pt idx="178">
                  <c:v>44077</c:v>
                </c:pt>
                <c:pt idx="179">
                  <c:v>44078</c:v>
                </c:pt>
                <c:pt idx="180">
                  <c:v>44079</c:v>
                </c:pt>
                <c:pt idx="181">
                  <c:v>44080</c:v>
                </c:pt>
                <c:pt idx="182">
                  <c:v>44081</c:v>
                </c:pt>
                <c:pt idx="183">
                  <c:v>44082</c:v>
                </c:pt>
                <c:pt idx="184">
                  <c:v>44083</c:v>
                </c:pt>
                <c:pt idx="185">
                  <c:v>44084</c:v>
                </c:pt>
                <c:pt idx="186">
                  <c:v>44085</c:v>
                </c:pt>
                <c:pt idx="187">
                  <c:v>44086</c:v>
                </c:pt>
                <c:pt idx="188">
                  <c:v>44087</c:v>
                </c:pt>
                <c:pt idx="189">
                  <c:v>44088</c:v>
                </c:pt>
                <c:pt idx="190">
                  <c:v>44089</c:v>
                </c:pt>
                <c:pt idx="191">
                  <c:v>44090</c:v>
                </c:pt>
                <c:pt idx="192">
                  <c:v>44091</c:v>
                </c:pt>
                <c:pt idx="193">
                  <c:v>44092</c:v>
                </c:pt>
                <c:pt idx="194">
                  <c:v>44093</c:v>
                </c:pt>
                <c:pt idx="195">
                  <c:v>44094</c:v>
                </c:pt>
                <c:pt idx="196">
                  <c:v>44095</c:v>
                </c:pt>
                <c:pt idx="197">
                  <c:v>44096</c:v>
                </c:pt>
                <c:pt idx="198">
                  <c:v>44097</c:v>
                </c:pt>
                <c:pt idx="199">
                  <c:v>44098</c:v>
                </c:pt>
                <c:pt idx="200">
                  <c:v>44099</c:v>
                </c:pt>
                <c:pt idx="201">
                  <c:v>44100</c:v>
                </c:pt>
                <c:pt idx="202">
                  <c:v>44101</c:v>
                </c:pt>
                <c:pt idx="203">
                  <c:v>44102</c:v>
                </c:pt>
                <c:pt idx="204">
                  <c:v>44103</c:v>
                </c:pt>
                <c:pt idx="205">
                  <c:v>44104</c:v>
                </c:pt>
                <c:pt idx="206">
                  <c:v>44105</c:v>
                </c:pt>
                <c:pt idx="207">
                  <c:v>44106</c:v>
                </c:pt>
                <c:pt idx="208">
                  <c:v>44107</c:v>
                </c:pt>
                <c:pt idx="209">
                  <c:v>44108</c:v>
                </c:pt>
                <c:pt idx="210">
                  <c:v>44109</c:v>
                </c:pt>
                <c:pt idx="211">
                  <c:v>44110</c:v>
                </c:pt>
                <c:pt idx="212">
                  <c:v>44111</c:v>
                </c:pt>
                <c:pt idx="213">
                  <c:v>44112</c:v>
                </c:pt>
                <c:pt idx="214">
                  <c:v>44113</c:v>
                </c:pt>
                <c:pt idx="215">
                  <c:v>44114</c:v>
                </c:pt>
                <c:pt idx="216">
                  <c:v>44115</c:v>
                </c:pt>
                <c:pt idx="217">
                  <c:v>44116</c:v>
                </c:pt>
                <c:pt idx="218">
                  <c:v>44117</c:v>
                </c:pt>
                <c:pt idx="219">
                  <c:v>44118</c:v>
                </c:pt>
                <c:pt idx="220">
                  <c:v>44119</c:v>
                </c:pt>
                <c:pt idx="221">
                  <c:v>44120</c:v>
                </c:pt>
                <c:pt idx="222">
                  <c:v>44121</c:v>
                </c:pt>
                <c:pt idx="223">
                  <c:v>44122</c:v>
                </c:pt>
                <c:pt idx="224">
                  <c:v>44123</c:v>
                </c:pt>
                <c:pt idx="225">
                  <c:v>44124</c:v>
                </c:pt>
                <c:pt idx="226">
                  <c:v>44125</c:v>
                </c:pt>
                <c:pt idx="227">
                  <c:v>44126</c:v>
                </c:pt>
                <c:pt idx="228">
                  <c:v>44127</c:v>
                </c:pt>
                <c:pt idx="229">
                  <c:v>44128</c:v>
                </c:pt>
                <c:pt idx="230">
                  <c:v>44129</c:v>
                </c:pt>
                <c:pt idx="231">
                  <c:v>44130</c:v>
                </c:pt>
                <c:pt idx="232">
                  <c:v>44131</c:v>
                </c:pt>
                <c:pt idx="233">
                  <c:v>44132</c:v>
                </c:pt>
                <c:pt idx="234">
                  <c:v>44133</c:v>
                </c:pt>
                <c:pt idx="235">
                  <c:v>44134</c:v>
                </c:pt>
                <c:pt idx="236">
                  <c:v>44135</c:v>
                </c:pt>
                <c:pt idx="237">
                  <c:v>44136</c:v>
                </c:pt>
                <c:pt idx="238">
                  <c:v>44137</c:v>
                </c:pt>
                <c:pt idx="239">
                  <c:v>44138</c:v>
                </c:pt>
                <c:pt idx="240">
                  <c:v>44139</c:v>
                </c:pt>
                <c:pt idx="241">
                  <c:v>44140</c:v>
                </c:pt>
                <c:pt idx="242">
                  <c:v>44141</c:v>
                </c:pt>
                <c:pt idx="243">
                  <c:v>44142</c:v>
                </c:pt>
                <c:pt idx="244">
                  <c:v>44143</c:v>
                </c:pt>
                <c:pt idx="245">
                  <c:v>44144</c:v>
                </c:pt>
                <c:pt idx="246">
                  <c:v>44145</c:v>
                </c:pt>
                <c:pt idx="247">
                  <c:v>44146</c:v>
                </c:pt>
                <c:pt idx="248">
                  <c:v>44147</c:v>
                </c:pt>
                <c:pt idx="249">
                  <c:v>44148</c:v>
                </c:pt>
                <c:pt idx="250">
                  <c:v>44149</c:v>
                </c:pt>
                <c:pt idx="251">
                  <c:v>44150</c:v>
                </c:pt>
                <c:pt idx="252">
                  <c:v>44151</c:v>
                </c:pt>
                <c:pt idx="253">
                  <c:v>44152</c:v>
                </c:pt>
                <c:pt idx="254">
                  <c:v>44153</c:v>
                </c:pt>
                <c:pt idx="255">
                  <c:v>44154</c:v>
                </c:pt>
                <c:pt idx="256">
                  <c:v>44155</c:v>
                </c:pt>
                <c:pt idx="257">
                  <c:v>44156</c:v>
                </c:pt>
                <c:pt idx="258">
                  <c:v>44157</c:v>
                </c:pt>
                <c:pt idx="259">
                  <c:v>44158</c:v>
                </c:pt>
                <c:pt idx="260">
                  <c:v>44159</c:v>
                </c:pt>
                <c:pt idx="261">
                  <c:v>44160</c:v>
                </c:pt>
                <c:pt idx="262">
                  <c:v>44161</c:v>
                </c:pt>
                <c:pt idx="263">
                  <c:v>44162</c:v>
                </c:pt>
                <c:pt idx="264">
                  <c:v>44163</c:v>
                </c:pt>
                <c:pt idx="265">
                  <c:v>44164</c:v>
                </c:pt>
                <c:pt idx="266">
                  <c:v>44165</c:v>
                </c:pt>
                <c:pt idx="267">
                  <c:v>44166</c:v>
                </c:pt>
                <c:pt idx="268">
                  <c:v>44167</c:v>
                </c:pt>
                <c:pt idx="269">
                  <c:v>44168</c:v>
                </c:pt>
                <c:pt idx="270">
                  <c:v>44169</c:v>
                </c:pt>
                <c:pt idx="271">
                  <c:v>44170</c:v>
                </c:pt>
                <c:pt idx="272">
                  <c:v>44171</c:v>
                </c:pt>
                <c:pt idx="273">
                  <c:v>44172</c:v>
                </c:pt>
                <c:pt idx="274">
                  <c:v>44173</c:v>
                </c:pt>
                <c:pt idx="275">
                  <c:v>44174</c:v>
                </c:pt>
                <c:pt idx="276">
                  <c:v>44175</c:v>
                </c:pt>
                <c:pt idx="277">
                  <c:v>44176</c:v>
                </c:pt>
                <c:pt idx="278">
                  <c:v>44177</c:v>
                </c:pt>
                <c:pt idx="279">
                  <c:v>44178</c:v>
                </c:pt>
                <c:pt idx="280">
                  <c:v>44179</c:v>
                </c:pt>
                <c:pt idx="281">
                  <c:v>44180</c:v>
                </c:pt>
                <c:pt idx="282">
                  <c:v>44181</c:v>
                </c:pt>
                <c:pt idx="283">
                  <c:v>44182</c:v>
                </c:pt>
                <c:pt idx="284">
                  <c:v>44183</c:v>
                </c:pt>
                <c:pt idx="285">
                  <c:v>44184</c:v>
                </c:pt>
                <c:pt idx="286">
                  <c:v>44185</c:v>
                </c:pt>
                <c:pt idx="287">
                  <c:v>44186</c:v>
                </c:pt>
                <c:pt idx="288">
                  <c:v>44187</c:v>
                </c:pt>
                <c:pt idx="289">
                  <c:v>44188</c:v>
                </c:pt>
                <c:pt idx="290">
                  <c:v>44189</c:v>
                </c:pt>
                <c:pt idx="291">
                  <c:v>44190</c:v>
                </c:pt>
                <c:pt idx="292">
                  <c:v>44191</c:v>
                </c:pt>
                <c:pt idx="293">
                  <c:v>44192</c:v>
                </c:pt>
                <c:pt idx="294">
                  <c:v>44193</c:v>
                </c:pt>
                <c:pt idx="295">
                  <c:v>44194</c:v>
                </c:pt>
                <c:pt idx="296">
                  <c:v>44195</c:v>
                </c:pt>
                <c:pt idx="297">
                  <c:v>44196</c:v>
                </c:pt>
                <c:pt idx="298">
                  <c:v>44197</c:v>
                </c:pt>
                <c:pt idx="299">
                  <c:v>44198</c:v>
                </c:pt>
                <c:pt idx="300">
                  <c:v>44199</c:v>
                </c:pt>
                <c:pt idx="301">
                  <c:v>44200</c:v>
                </c:pt>
                <c:pt idx="302">
                  <c:v>44201</c:v>
                </c:pt>
                <c:pt idx="303">
                  <c:v>44202</c:v>
                </c:pt>
                <c:pt idx="304">
                  <c:v>44203</c:v>
                </c:pt>
                <c:pt idx="305">
                  <c:v>44204</c:v>
                </c:pt>
                <c:pt idx="306">
                  <c:v>44205</c:v>
                </c:pt>
                <c:pt idx="307">
                  <c:v>44206</c:v>
                </c:pt>
                <c:pt idx="308">
                  <c:v>44207</c:v>
                </c:pt>
                <c:pt idx="309">
                  <c:v>44208</c:v>
                </c:pt>
                <c:pt idx="310">
                  <c:v>44209</c:v>
                </c:pt>
                <c:pt idx="311">
                  <c:v>44210</c:v>
                </c:pt>
                <c:pt idx="312">
                  <c:v>44211</c:v>
                </c:pt>
                <c:pt idx="313">
                  <c:v>44212</c:v>
                </c:pt>
                <c:pt idx="314">
                  <c:v>44213</c:v>
                </c:pt>
                <c:pt idx="315">
                  <c:v>44214</c:v>
                </c:pt>
                <c:pt idx="316">
                  <c:v>44215</c:v>
                </c:pt>
                <c:pt idx="317">
                  <c:v>44216</c:v>
                </c:pt>
                <c:pt idx="318">
                  <c:v>44217</c:v>
                </c:pt>
                <c:pt idx="319">
                  <c:v>44218</c:v>
                </c:pt>
                <c:pt idx="320">
                  <c:v>44219</c:v>
                </c:pt>
                <c:pt idx="321">
                  <c:v>44220</c:v>
                </c:pt>
                <c:pt idx="322">
                  <c:v>44221</c:v>
                </c:pt>
                <c:pt idx="323">
                  <c:v>44222</c:v>
                </c:pt>
                <c:pt idx="324">
                  <c:v>44223</c:v>
                </c:pt>
                <c:pt idx="325">
                  <c:v>44224</c:v>
                </c:pt>
                <c:pt idx="326">
                  <c:v>44225</c:v>
                </c:pt>
                <c:pt idx="327">
                  <c:v>44226</c:v>
                </c:pt>
                <c:pt idx="328">
                  <c:v>44227</c:v>
                </c:pt>
                <c:pt idx="329">
                  <c:v>44228</c:v>
                </c:pt>
                <c:pt idx="330">
                  <c:v>44229</c:v>
                </c:pt>
                <c:pt idx="331">
                  <c:v>44230</c:v>
                </c:pt>
                <c:pt idx="332">
                  <c:v>44231</c:v>
                </c:pt>
                <c:pt idx="333">
                  <c:v>44232</c:v>
                </c:pt>
                <c:pt idx="334">
                  <c:v>44233</c:v>
                </c:pt>
                <c:pt idx="335">
                  <c:v>44234</c:v>
                </c:pt>
                <c:pt idx="336">
                  <c:v>44235</c:v>
                </c:pt>
                <c:pt idx="337">
                  <c:v>44236</c:v>
                </c:pt>
                <c:pt idx="338">
                  <c:v>44237</c:v>
                </c:pt>
                <c:pt idx="339">
                  <c:v>44238</c:v>
                </c:pt>
                <c:pt idx="340">
                  <c:v>44239</c:v>
                </c:pt>
                <c:pt idx="341">
                  <c:v>44240</c:v>
                </c:pt>
                <c:pt idx="342">
                  <c:v>44241</c:v>
                </c:pt>
                <c:pt idx="343">
                  <c:v>44242</c:v>
                </c:pt>
                <c:pt idx="344">
                  <c:v>44243</c:v>
                </c:pt>
                <c:pt idx="345">
                  <c:v>44244</c:v>
                </c:pt>
                <c:pt idx="346">
                  <c:v>44245</c:v>
                </c:pt>
                <c:pt idx="347">
                  <c:v>44246</c:v>
                </c:pt>
                <c:pt idx="348">
                  <c:v>44247</c:v>
                </c:pt>
                <c:pt idx="349">
                  <c:v>44248</c:v>
                </c:pt>
                <c:pt idx="350">
                  <c:v>44249</c:v>
                </c:pt>
                <c:pt idx="351">
                  <c:v>44250</c:v>
                </c:pt>
                <c:pt idx="352">
                  <c:v>44251</c:v>
                </c:pt>
                <c:pt idx="353">
                  <c:v>44252</c:v>
                </c:pt>
                <c:pt idx="354">
                  <c:v>44253</c:v>
                </c:pt>
                <c:pt idx="355">
                  <c:v>44254</c:v>
                </c:pt>
                <c:pt idx="356">
                  <c:v>44255</c:v>
                </c:pt>
                <c:pt idx="357">
                  <c:v>44256</c:v>
                </c:pt>
                <c:pt idx="358">
                  <c:v>44257</c:v>
                </c:pt>
                <c:pt idx="359">
                  <c:v>44258</c:v>
                </c:pt>
                <c:pt idx="360">
                  <c:v>44259</c:v>
                </c:pt>
                <c:pt idx="361">
                  <c:v>44260</c:v>
                </c:pt>
                <c:pt idx="362">
                  <c:v>44261</c:v>
                </c:pt>
                <c:pt idx="363">
                  <c:v>44262</c:v>
                </c:pt>
                <c:pt idx="364">
                  <c:v>44263</c:v>
                </c:pt>
                <c:pt idx="365">
                  <c:v>44264</c:v>
                </c:pt>
                <c:pt idx="366">
                  <c:v>44265</c:v>
                </c:pt>
                <c:pt idx="367">
                  <c:v>44266</c:v>
                </c:pt>
                <c:pt idx="368">
                  <c:v>44267</c:v>
                </c:pt>
                <c:pt idx="369">
                  <c:v>44268</c:v>
                </c:pt>
                <c:pt idx="370">
                  <c:v>44269</c:v>
                </c:pt>
                <c:pt idx="371">
                  <c:v>44270</c:v>
                </c:pt>
                <c:pt idx="372">
                  <c:v>44271</c:v>
                </c:pt>
                <c:pt idx="373">
                  <c:v>44272</c:v>
                </c:pt>
                <c:pt idx="374">
                  <c:v>44273</c:v>
                </c:pt>
                <c:pt idx="375">
                  <c:v>44274</c:v>
                </c:pt>
                <c:pt idx="376">
                  <c:v>44275</c:v>
                </c:pt>
                <c:pt idx="377">
                  <c:v>44276</c:v>
                </c:pt>
                <c:pt idx="378">
                  <c:v>44277</c:v>
                </c:pt>
                <c:pt idx="379">
                  <c:v>44278</c:v>
                </c:pt>
                <c:pt idx="380">
                  <c:v>44279</c:v>
                </c:pt>
                <c:pt idx="381">
                  <c:v>44280</c:v>
                </c:pt>
                <c:pt idx="382">
                  <c:v>44281</c:v>
                </c:pt>
                <c:pt idx="383">
                  <c:v>44282</c:v>
                </c:pt>
                <c:pt idx="384">
                  <c:v>44283</c:v>
                </c:pt>
                <c:pt idx="385">
                  <c:v>44284</c:v>
                </c:pt>
                <c:pt idx="386">
                  <c:v>44285</c:v>
                </c:pt>
                <c:pt idx="387">
                  <c:v>44286</c:v>
                </c:pt>
                <c:pt idx="388">
                  <c:v>44287</c:v>
                </c:pt>
                <c:pt idx="389">
                  <c:v>44288</c:v>
                </c:pt>
                <c:pt idx="390">
                  <c:v>44289</c:v>
                </c:pt>
                <c:pt idx="391">
                  <c:v>44290</c:v>
                </c:pt>
                <c:pt idx="392">
                  <c:v>44291</c:v>
                </c:pt>
                <c:pt idx="393">
                  <c:v>44292</c:v>
                </c:pt>
                <c:pt idx="394">
                  <c:v>44293</c:v>
                </c:pt>
                <c:pt idx="395">
                  <c:v>44294</c:v>
                </c:pt>
                <c:pt idx="396">
                  <c:v>44295</c:v>
                </c:pt>
                <c:pt idx="397">
                  <c:v>44296</c:v>
                </c:pt>
                <c:pt idx="398">
                  <c:v>44297</c:v>
                </c:pt>
                <c:pt idx="399">
                  <c:v>44298</c:v>
                </c:pt>
                <c:pt idx="400">
                  <c:v>44299</c:v>
                </c:pt>
                <c:pt idx="401">
                  <c:v>44300</c:v>
                </c:pt>
                <c:pt idx="402">
                  <c:v>44301</c:v>
                </c:pt>
                <c:pt idx="403">
                  <c:v>44302</c:v>
                </c:pt>
                <c:pt idx="404">
                  <c:v>44303</c:v>
                </c:pt>
                <c:pt idx="405">
                  <c:v>44304</c:v>
                </c:pt>
                <c:pt idx="406">
                  <c:v>44305</c:v>
                </c:pt>
                <c:pt idx="407">
                  <c:v>44306</c:v>
                </c:pt>
                <c:pt idx="408">
                  <c:v>44307</c:v>
                </c:pt>
                <c:pt idx="409">
                  <c:v>44308</c:v>
                </c:pt>
                <c:pt idx="410">
                  <c:v>44309</c:v>
                </c:pt>
                <c:pt idx="411">
                  <c:v>44310</c:v>
                </c:pt>
                <c:pt idx="412">
                  <c:v>44311</c:v>
                </c:pt>
                <c:pt idx="413">
                  <c:v>44312</c:v>
                </c:pt>
                <c:pt idx="414">
                  <c:v>44313</c:v>
                </c:pt>
                <c:pt idx="415">
                  <c:v>44314</c:v>
                </c:pt>
                <c:pt idx="416">
                  <c:v>44315</c:v>
                </c:pt>
                <c:pt idx="417">
                  <c:v>44316</c:v>
                </c:pt>
                <c:pt idx="418">
                  <c:v>44317</c:v>
                </c:pt>
                <c:pt idx="419">
                  <c:v>44318</c:v>
                </c:pt>
                <c:pt idx="420">
                  <c:v>44319</c:v>
                </c:pt>
                <c:pt idx="421">
                  <c:v>44320</c:v>
                </c:pt>
                <c:pt idx="422">
                  <c:v>44321</c:v>
                </c:pt>
                <c:pt idx="423">
                  <c:v>44322</c:v>
                </c:pt>
                <c:pt idx="424">
                  <c:v>44323</c:v>
                </c:pt>
                <c:pt idx="425">
                  <c:v>44324</c:v>
                </c:pt>
                <c:pt idx="426">
                  <c:v>44325</c:v>
                </c:pt>
                <c:pt idx="427">
                  <c:v>44326</c:v>
                </c:pt>
                <c:pt idx="428">
                  <c:v>44327</c:v>
                </c:pt>
                <c:pt idx="429">
                  <c:v>44328</c:v>
                </c:pt>
                <c:pt idx="430">
                  <c:v>44329</c:v>
                </c:pt>
                <c:pt idx="431">
                  <c:v>44330</c:v>
                </c:pt>
                <c:pt idx="432">
                  <c:v>44331</c:v>
                </c:pt>
                <c:pt idx="433">
                  <c:v>44332</c:v>
                </c:pt>
                <c:pt idx="434">
                  <c:v>44333</c:v>
                </c:pt>
                <c:pt idx="435">
                  <c:v>44334</c:v>
                </c:pt>
                <c:pt idx="436">
                  <c:v>44335</c:v>
                </c:pt>
                <c:pt idx="437">
                  <c:v>44336</c:v>
                </c:pt>
                <c:pt idx="438">
                  <c:v>44337</c:v>
                </c:pt>
                <c:pt idx="439">
                  <c:v>44338</c:v>
                </c:pt>
                <c:pt idx="440">
                  <c:v>44339</c:v>
                </c:pt>
                <c:pt idx="441">
                  <c:v>44340</c:v>
                </c:pt>
                <c:pt idx="442">
                  <c:v>44341</c:v>
                </c:pt>
                <c:pt idx="443">
                  <c:v>44342</c:v>
                </c:pt>
                <c:pt idx="444">
                  <c:v>44343</c:v>
                </c:pt>
                <c:pt idx="445">
                  <c:v>44344</c:v>
                </c:pt>
                <c:pt idx="446">
                  <c:v>44345</c:v>
                </c:pt>
                <c:pt idx="447">
                  <c:v>44346</c:v>
                </c:pt>
                <c:pt idx="448">
                  <c:v>44347</c:v>
                </c:pt>
                <c:pt idx="449">
                  <c:v>44348</c:v>
                </c:pt>
                <c:pt idx="450">
                  <c:v>44349</c:v>
                </c:pt>
                <c:pt idx="451">
                  <c:v>44350</c:v>
                </c:pt>
                <c:pt idx="452">
                  <c:v>44351</c:v>
                </c:pt>
                <c:pt idx="453">
                  <c:v>44352</c:v>
                </c:pt>
                <c:pt idx="454">
                  <c:v>44353</c:v>
                </c:pt>
                <c:pt idx="455">
                  <c:v>44354</c:v>
                </c:pt>
                <c:pt idx="456">
                  <c:v>44355</c:v>
                </c:pt>
                <c:pt idx="457">
                  <c:v>44356</c:v>
                </c:pt>
                <c:pt idx="458">
                  <c:v>44357</c:v>
                </c:pt>
                <c:pt idx="459">
                  <c:v>44358</c:v>
                </c:pt>
                <c:pt idx="460">
                  <c:v>44359</c:v>
                </c:pt>
                <c:pt idx="461">
                  <c:v>44360</c:v>
                </c:pt>
                <c:pt idx="462">
                  <c:v>44361</c:v>
                </c:pt>
                <c:pt idx="463">
                  <c:v>44362</c:v>
                </c:pt>
                <c:pt idx="464">
                  <c:v>44363</c:v>
                </c:pt>
                <c:pt idx="465">
                  <c:v>44364</c:v>
                </c:pt>
                <c:pt idx="466">
                  <c:v>44365</c:v>
                </c:pt>
                <c:pt idx="467">
                  <c:v>44366</c:v>
                </c:pt>
                <c:pt idx="468">
                  <c:v>44367</c:v>
                </c:pt>
                <c:pt idx="469">
                  <c:v>44368</c:v>
                </c:pt>
                <c:pt idx="470">
                  <c:v>44369</c:v>
                </c:pt>
                <c:pt idx="471">
                  <c:v>44370</c:v>
                </c:pt>
                <c:pt idx="472">
                  <c:v>44371</c:v>
                </c:pt>
                <c:pt idx="473">
                  <c:v>44372</c:v>
                </c:pt>
                <c:pt idx="474">
                  <c:v>44373</c:v>
                </c:pt>
                <c:pt idx="475">
                  <c:v>44374</c:v>
                </c:pt>
                <c:pt idx="476">
                  <c:v>44375</c:v>
                </c:pt>
                <c:pt idx="477">
                  <c:v>44376</c:v>
                </c:pt>
                <c:pt idx="478">
                  <c:v>44377</c:v>
                </c:pt>
                <c:pt idx="479">
                  <c:v>44378</c:v>
                </c:pt>
                <c:pt idx="480">
                  <c:v>44379</c:v>
                </c:pt>
                <c:pt idx="481">
                  <c:v>44380</c:v>
                </c:pt>
                <c:pt idx="482">
                  <c:v>44381</c:v>
                </c:pt>
                <c:pt idx="483">
                  <c:v>44382</c:v>
                </c:pt>
                <c:pt idx="484">
                  <c:v>44383</c:v>
                </c:pt>
                <c:pt idx="485">
                  <c:v>44384</c:v>
                </c:pt>
                <c:pt idx="486">
                  <c:v>44385</c:v>
                </c:pt>
                <c:pt idx="487">
                  <c:v>44386</c:v>
                </c:pt>
                <c:pt idx="488">
                  <c:v>44387</c:v>
                </c:pt>
                <c:pt idx="489">
                  <c:v>44388</c:v>
                </c:pt>
                <c:pt idx="490">
                  <c:v>44389</c:v>
                </c:pt>
                <c:pt idx="491">
                  <c:v>44390</c:v>
                </c:pt>
                <c:pt idx="492">
                  <c:v>44391</c:v>
                </c:pt>
                <c:pt idx="493">
                  <c:v>44392</c:v>
                </c:pt>
                <c:pt idx="494">
                  <c:v>44393</c:v>
                </c:pt>
                <c:pt idx="495">
                  <c:v>44394</c:v>
                </c:pt>
                <c:pt idx="496">
                  <c:v>44395</c:v>
                </c:pt>
                <c:pt idx="497">
                  <c:v>44396</c:v>
                </c:pt>
                <c:pt idx="498">
                  <c:v>44397</c:v>
                </c:pt>
                <c:pt idx="499">
                  <c:v>44398</c:v>
                </c:pt>
                <c:pt idx="500">
                  <c:v>44399</c:v>
                </c:pt>
                <c:pt idx="501">
                  <c:v>44400</c:v>
                </c:pt>
                <c:pt idx="502">
                  <c:v>44401</c:v>
                </c:pt>
                <c:pt idx="503">
                  <c:v>44402</c:v>
                </c:pt>
                <c:pt idx="504">
                  <c:v>44403</c:v>
                </c:pt>
                <c:pt idx="505">
                  <c:v>44404</c:v>
                </c:pt>
                <c:pt idx="506">
                  <c:v>44405</c:v>
                </c:pt>
                <c:pt idx="507">
                  <c:v>44406</c:v>
                </c:pt>
                <c:pt idx="508">
                  <c:v>44407</c:v>
                </c:pt>
                <c:pt idx="509">
                  <c:v>44408</c:v>
                </c:pt>
                <c:pt idx="510">
                  <c:v>44409</c:v>
                </c:pt>
                <c:pt idx="511">
                  <c:v>44410</c:v>
                </c:pt>
                <c:pt idx="512">
                  <c:v>44411</c:v>
                </c:pt>
                <c:pt idx="513">
                  <c:v>44412</c:v>
                </c:pt>
                <c:pt idx="514">
                  <c:v>44413</c:v>
                </c:pt>
                <c:pt idx="515">
                  <c:v>44414</c:v>
                </c:pt>
                <c:pt idx="516">
                  <c:v>44415</c:v>
                </c:pt>
                <c:pt idx="517">
                  <c:v>44416</c:v>
                </c:pt>
                <c:pt idx="518">
                  <c:v>44417</c:v>
                </c:pt>
                <c:pt idx="519">
                  <c:v>44418</c:v>
                </c:pt>
                <c:pt idx="520">
                  <c:v>44419</c:v>
                </c:pt>
                <c:pt idx="521">
                  <c:v>44420</c:v>
                </c:pt>
                <c:pt idx="522">
                  <c:v>44421</c:v>
                </c:pt>
                <c:pt idx="523">
                  <c:v>44422</c:v>
                </c:pt>
                <c:pt idx="524">
                  <c:v>44423</c:v>
                </c:pt>
                <c:pt idx="525">
                  <c:v>44424</c:v>
                </c:pt>
                <c:pt idx="526">
                  <c:v>44425</c:v>
                </c:pt>
                <c:pt idx="527">
                  <c:v>44426</c:v>
                </c:pt>
                <c:pt idx="528">
                  <c:v>44427</c:v>
                </c:pt>
                <c:pt idx="529">
                  <c:v>44428</c:v>
                </c:pt>
                <c:pt idx="530">
                  <c:v>44429</c:v>
                </c:pt>
                <c:pt idx="531">
                  <c:v>44430</c:v>
                </c:pt>
                <c:pt idx="532">
                  <c:v>44431</c:v>
                </c:pt>
                <c:pt idx="533">
                  <c:v>44432</c:v>
                </c:pt>
                <c:pt idx="534">
                  <c:v>44433</c:v>
                </c:pt>
                <c:pt idx="535">
                  <c:v>44434</c:v>
                </c:pt>
                <c:pt idx="536">
                  <c:v>44435</c:v>
                </c:pt>
                <c:pt idx="537">
                  <c:v>44436</c:v>
                </c:pt>
                <c:pt idx="538">
                  <c:v>44437</c:v>
                </c:pt>
                <c:pt idx="539">
                  <c:v>44438</c:v>
                </c:pt>
                <c:pt idx="540">
                  <c:v>44439</c:v>
                </c:pt>
                <c:pt idx="541">
                  <c:v>44440</c:v>
                </c:pt>
                <c:pt idx="542">
                  <c:v>44441</c:v>
                </c:pt>
                <c:pt idx="543">
                  <c:v>44442</c:v>
                </c:pt>
                <c:pt idx="544">
                  <c:v>44443</c:v>
                </c:pt>
                <c:pt idx="545">
                  <c:v>44444</c:v>
                </c:pt>
                <c:pt idx="546">
                  <c:v>44445</c:v>
                </c:pt>
                <c:pt idx="547">
                  <c:v>44446</c:v>
                </c:pt>
                <c:pt idx="548">
                  <c:v>44447</c:v>
                </c:pt>
                <c:pt idx="549">
                  <c:v>44448</c:v>
                </c:pt>
                <c:pt idx="550">
                  <c:v>44449</c:v>
                </c:pt>
                <c:pt idx="551">
                  <c:v>44450</c:v>
                </c:pt>
                <c:pt idx="552">
                  <c:v>44451</c:v>
                </c:pt>
                <c:pt idx="553">
                  <c:v>44452</c:v>
                </c:pt>
                <c:pt idx="554">
                  <c:v>44453</c:v>
                </c:pt>
                <c:pt idx="555">
                  <c:v>44454</c:v>
                </c:pt>
                <c:pt idx="556">
                  <c:v>44455</c:v>
                </c:pt>
                <c:pt idx="557">
                  <c:v>44456</c:v>
                </c:pt>
                <c:pt idx="558">
                  <c:v>44457</c:v>
                </c:pt>
                <c:pt idx="559">
                  <c:v>44458</c:v>
                </c:pt>
                <c:pt idx="560">
                  <c:v>44459</c:v>
                </c:pt>
                <c:pt idx="561">
                  <c:v>44460</c:v>
                </c:pt>
                <c:pt idx="562">
                  <c:v>44461</c:v>
                </c:pt>
                <c:pt idx="563">
                  <c:v>44462</c:v>
                </c:pt>
                <c:pt idx="564">
                  <c:v>44463</c:v>
                </c:pt>
                <c:pt idx="565">
                  <c:v>44464</c:v>
                </c:pt>
                <c:pt idx="566">
                  <c:v>44465</c:v>
                </c:pt>
                <c:pt idx="567">
                  <c:v>44466</c:v>
                </c:pt>
                <c:pt idx="568">
                  <c:v>44467</c:v>
                </c:pt>
                <c:pt idx="569">
                  <c:v>44468</c:v>
                </c:pt>
                <c:pt idx="570">
                  <c:v>44469</c:v>
                </c:pt>
                <c:pt idx="571">
                  <c:v>44470</c:v>
                </c:pt>
                <c:pt idx="572">
                  <c:v>44471</c:v>
                </c:pt>
                <c:pt idx="573">
                  <c:v>44472</c:v>
                </c:pt>
                <c:pt idx="574">
                  <c:v>44473</c:v>
                </c:pt>
                <c:pt idx="575">
                  <c:v>44474</c:v>
                </c:pt>
                <c:pt idx="576">
                  <c:v>44475</c:v>
                </c:pt>
                <c:pt idx="577">
                  <c:v>44476</c:v>
                </c:pt>
                <c:pt idx="578">
                  <c:v>44477</c:v>
                </c:pt>
                <c:pt idx="579">
                  <c:v>44478</c:v>
                </c:pt>
                <c:pt idx="580">
                  <c:v>44479</c:v>
                </c:pt>
                <c:pt idx="581">
                  <c:v>44480</c:v>
                </c:pt>
                <c:pt idx="582">
                  <c:v>44481</c:v>
                </c:pt>
                <c:pt idx="583">
                  <c:v>44482</c:v>
                </c:pt>
                <c:pt idx="584">
                  <c:v>44483</c:v>
                </c:pt>
                <c:pt idx="585">
                  <c:v>44484</c:v>
                </c:pt>
                <c:pt idx="586">
                  <c:v>44485</c:v>
                </c:pt>
                <c:pt idx="587">
                  <c:v>44486</c:v>
                </c:pt>
                <c:pt idx="588">
                  <c:v>44487</c:v>
                </c:pt>
                <c:pt idx="589">
                  <c:v>44488</c:v>
                </c:pt>
                <c:pt idx="590">
                  <c:v>44489</c:v>
                </c:pt>
                <c:pt idx="591">
                  <c:v>44490</c:v>
                </c:pt>
                <c:pt idx="592">
                  <c:v>44491</c:v>
                </c:pt>
                <c:pt idx="593">
                  <c:v>44492</c:v>
                </c:pt>
                <c:pt idx="594">
                  <c:v>44493</c:v>
                </c:pt>
                <c:pt idx="595">
                  <c:v>44494</c:v>
                </c:pt>
                <c:pt idx="596">
                  <c:v>44495</c:v>
                </c:pt>
                <c:pt idx="597">
                  <c:v>44496</c:v>
                </c:pt>
                <c:pt idx="598">
                  <c:v>44497</c:v>
                </c:pt>
                <c:pt idx="599">
                  <c:v>44498</c:v>
                </c:pt>
                <c:pt idx="600">
                  <c:v>44499</c:v>
                </c:pt>
                <c:pt idx="601">
                  <c:v>44500</c:v>
                </c:pt>
                <c:pt idx="602">
                  <c:v>44501</c:v>
                </c:pt>
                <c:pt idx="603">
                  <c:v>44502</c:v>
                </c:pt>
                <c:pt idx="604">
                  <c:v>44503</c:v>
                </c:pt>
                <c:pt idx="605">
                  <c:v>44504</c:v>
                </c:pt>
                <c:pt idx="606">
                  <c:v>44505</c:v>
                </c:pt>
                <c:pt idx="607">
                  <c:v>44506</c:v>
                </c:pt>
                <c:pt idx="608">
                  <c:v>44507</c:v>
                </c:pt>
                <c:pt idx="609">
                  <c:v>44508</c:v>
                </c:pt>
                <c:pt idx="610">
                  <c:v>44509</c:v>
                </c:pt>
                <c:pt idx="611">
                  <c:v>44510</c:v>
                </c:pt>
                <c:pt idx="612">
                  <c:v>44511</c:v>
                </c:pt>
                <c:pt idx="613">
                  <c:v>44512</c:v>
                </c:pt>
                <c:pt idx="614">
                  <c:v>44513</c:v>
                </c:pt>
                <c:pt idx="615">
                  <c:v>44514</c:v>
                </c:pt>
                <c:pt idx="616">
                  <c:v>44515</c:v>
                </c:pt>
                <c:pt idx="617">
                  <c:v>44516</c:v>
                </c:pt>
                <c:pt idx="618">
                  <c:v>44517</c:v>
                </c:pt>
                <c:pt idx="619">
                  <c:v>44518</c:v>
                </c:pt>
                <c:pt idx="620">
                  <c:v>44519</c:v>
                </c:pt>
                <c:pt idx="621">
                  <c:v>44520</c:v>
                </c:pt>
                <c:pt idx="622">
                  <c:v>44521</c:v>
                </c:pt>
                <c:pt idx="623">
                  <c:v>44522</c:v>
                </c:pt>
                <c:pt idx="624">
                  <c:v>44523</c:v>
                </c:pt>
                <c:pt idx="625">
                  <c:v>44524</c:v>
                </c:pt>
                <c:pt idx="626">
                  <c:v>44525</c:v>
                </c:pt>
                <c:pt idx="627">
                  <c:v>44526</c:v>
                </c:pt>
                <c:pt idx="628">
                  <c:v>44527</c:v>
                </c:pt>
                <c:pt idx="629">
                  <c:v>44528</c:v>
                </c:pt>
                <c:pt idx="630">
                  <c:v>44529</c:v>
                </c:pt>
                <c:pt idx="631">
                  <c:v>44530</c:v>
                </c:pt>
                <c:pt idx="632">
                  <c:v>44531</c:v>
                </c:pt>
                <c:pt idx="633">
                  <c:v>44532</c:v>
                </c:pt>
                <c:pt idx="634">
                  <c:v>44533</c:v>
                </c:pt>
                <c:pt idx="635">
                  <c:v>44534</c:v>
                </c:pt>
                <c:pt idx="636">
                  <c:v>44535</c:v>
                </c:pt>
              </c:numCache>
            </c:numRef>
          </c:cat>
          <c:val>
            <c:numRef>
              <c:f>State!$B$2:$B$638</c:f>
              <c:numCache>
                <c:formatCode>General</c:formatCode>
                <c:ptCount val="637"/>
                <c:pt idx="0">
                  <c:v>2</c:v>
                </c:pt>
                <c:pt idx="1">
                  <c:v>4</c:v>
                </c:pt>
                <c:pt idx="2">
                  <c:v>2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11</c:v>
                </c:pt>
                <c:pt idx="8">
                  <c:v>11</c:v>
                </c:pt>
                <c:pt idx="9">
                  <c:v>11</c:v>
                </c:pt>
                <c:pt idx="10">
                  <c:v>14</c:v>
                </c:pt>
                <c:pt idx="11">
                  <c:v>26</c:v>
                </c:pt>
                <c:pt idx="12">
                  <c:v>9</c:v>
                </c:pt>
                <c:pt idx="13">
                  <c:v>18</c:v>
                </c:pt>
                <c:pt idx="14">
                  <c:v>24</c:v>
                </c:pt>
                <c:pt idx="15">
                  <c:v>28</c:v>
                </c:pt>
                <c:pt idx="16">
                  <c:v>33</c:v>
                </c:pt>
                <c:pt idx="17">
                  <c:v>27</c:v>
                </c:pt>
                <c:pt idx="18">
                  <c:v>34</c:v>
                </c:pt>
                <c:pt idx="19">
                  <c:v>24</c:v>
                </c:pt>
                <c:pt idx="20">
                  <c:v>21</c:v>
                </c:pt>
                <c:pt idx="21">
                  <c:v>45</c:v>
                </c:pt>
                <c:pt idx="22">
                  <c:v>30</c:v>
                </c:pt>
                <c:pt idx="23">
                  <c:v>100</c:v>
                </c:pt>
                <c:pt idx="24">
                  <c:v>82</c:v>
                </c:pt>
                <c:pt idx="25">
                  <c:v>114</c:v>
                </c:pt>
                <c:pt idx="26">
                  <c:v>80</c:v>
                </c:pt>
                <c:pt idx="27">
                  <c:v>42</c:v>
                </c:pt>
                <c:pt idx="28">
                  <c:v>85</c:v>
                </c:pt>
                <c:pt idx="29">
                  <c:v>101</c:v>
                </c:pt>
                <c:pt idx="30">
                  <c:v>105</c:v>
                </c:pt>
                <c:pt idx="31">
                  <c:v>102</c:v>
                </c:pt>
                <c:pt idx="32">
                  <c:v>92</c:v>
                </c:pt>
                <c:pt idx="33">
                  <c:v>53</c:v>
                </c:pt>
                <c:pt idx="34">
                  <c:v>39</c:v>
                </c:pt>
                <c:pt idx="35">
                  <c:v>84</c:v>
                </c:pt>
                <c:pt idx="36">
                  <c:v>120</c:v>
                </c:pt>
                <c:pt idx="37">
                  <c:v>127</c:v>
                </c:pt>
                <c:pt idx="38">
                  <c:v>124</c:v>
                </c:pt>
                <c:pt idx="39">
                  <c:v>89</c:v>
                </c:pt>
                <c:pt idx="40">
                  <c:v>90</c:v>
                </c:pt>
                <c:pt idx="41">
                  <c:v>74</c:v>
                </c:pt>
                <c:pt idx="42">
                  <c:v>121</c:v>
                </c:pt>
                <c:pt idx="43">
                  <c:v>105</c:v>
                </c:pt>
                <c:pt idx="44">
                  <c:v>173</c:v>
                </c:pt>
                <c:pt idx="45">
                  <c:v>131</c:v>
                </c:pt>
                <c:pt idx="46">
                  <c:v>154</c:v>
                </c:pt>
                <c:pt idx="47">
                  <c:v>120</c:v>
                </c:pt>
                <c:pt idx="48">
                  <c:v>108</c:v>
                </c:pt>
                <c:pt idx="49">
                  <c:v>209</c:v>
                </c:pt>
                <c:pt idx="50">
                  <c:v>208</c:v>
                </c:pt>
                <c:pt idx="51">
                  <c:v>211</c:v>
                </c:pt>
                <c:pt idx="52">
                  <c:v>166</c:v>
                </c:pt>
                <c:pt idx="53">
                  <c:v>180</c:v>
                </c:pt>
                <c:pt idx="54">
                  <c:v>82</c:v>
                </c:pt>
                <c:pt idx="55">
                  <c:v>67</c:v>
                </c:pt>
                <c:pt idx="56">
                  <c:v>248</c:v>
                </c:pt>
                <c:pt idx="57">
                  <c:v>169</c:v>
                </c:pt>
                <c:pt idx="58">
                  <c:v>173</c:v>
                </c:pt>
                <c:pt idx="59">
                  <c:v>155</c:v>
                </c:pt>
                <c:pt idx="60">
                  <c:v>181</c:v>
                </c:pt>
                <c:pt idx="61">
                  <c:v>84</c:v>
                </c:pt>
                <c:pt idx="62">
                  <c:v>80</c:v>
                </c:pt>
                <c:pt idx="63">
                  <c:v>209</c:v>
                </c:pt>
                <c:pt idx="64">
                  <c:v>162</c:v>
                </c:pt>
                <c:pt idx="65">
                  <c:v>187</c:v>
                </c:pt>
                <c:pt idx="66">
                  <c:v>154</c:v>
                </c:pt>
                <c:pt idx="67">
                  <c:v>185</c:v>
                </c:pt>
                <c:pt idx="68">
                  <c:v>58</c:v>
                </c:pt>
                <c:pt idx="69">
                  <c:v>86</c:v>
                </c:pt>
                <c:pt idx="70">
                  <c:v>201</c:v>
                </c:pt>
                <c:pt idx="71">
                  <c:v>215</c:v>
                </c:pt>
                <c:pt idx="72">
                  <c:v>154</c:v>
                </c:pt>
                <c:pt idx="73">
                  <c:v>135</c:v>
                </c:pt>
                <c:pt idx="74">
                  <c:v>195</c:v>
                </c:pt>
                <c:pt idx="75">
                  <c:v>63</c:v>
                </c:pt>
                <c:pt idx="76">
                  <c:v>43</c:v>
                </c:pt>
                <c:pt idx="77">
                  <c:v>64</c:v>
                </c:pt>
                <c:pt idx="78">
                  <c:v>167</c:v>
                </c:pt>
                <c:pt idx="79">
                  <c:v>111</c:v>
                </c:pt>
                <c:pt idx="80">
                  <c:v>127</c:v>
                </c:pt>
                <c:pt idx="81">
                  <c:v>131</c:v>
                </c:pt>
                <c:pt idx="82">
                  <c:v>73</c:v>
                </c:pt>
                <c:pt idx="83">
                  <c:v>174</c:v>
                </c:pt>
                <c:pt idx="84">
                  <c:v>263</c:v>
                </c:pt>
                <c:pt idx="85">
                  <c:v>333</c:v>
                </c:pt>
                <c:pt idx="86">
                  <c:v>102</c:v>
                </c:pt>
                <c:pt idx="87">
                  <c:v>140</c:v>
                </c:pt>
                <c:pt idx="88">
                  <c:v>117</c:v>
                </c:pt>
                <c:pt idx="89">
                  <c:v>49</c:v>
                </c:pt>
                <c:pt idx="90">
                  <c:v>49</c:v>
                </c:pt>
                <c:pt idx="91">
                  <c:v>149</c:v>
                </c:pt>
                <c:pt idx="92">
                  <c:v>167</c:v>
                </c:pt>
                <c:pt idx="93">
                  <c:v>145</c:v>
                </c:pt>
                <c:pt idx="94">
                  <c:v>100</c:v>
                </c:pt>
                <c:pt idx="95">
                  <c:v>154</c:v>
                </c:pt>
                <c:pt idx="96">
                  <c:v>57</c:v>
                </c:pt>
                <c:pt idx="97">
                  <c:v>79</c:v>
                </c:pt>
                <c:pt idx="98">
                  <c:v>151</c:v>
                </c:pt>
                <c:pt idx="99">
                  <c:v>115</c:v>
                </c:pt>
                <c:pt idx="100">
                  <c:v>138</c:v>
                </c:pt>
                <c:pt idx="101">
                  <c:v>247</c:v>
                </c:pt>
                <c:pt idx="102">
                  <c:v>109</c:v>
                </c:pt>
                <c:pt idx="103">
                  <c:v>102</c:v>
                </c:pt>
                <c:pt idx="104">
                  <c:v>90</c:v>
                </c:pt>
                <c:pt idx="105">
                  <c:v>306</c:v>
                </c:pt>
                <c:pt idx="106">
                  <c:v>189</c:v>
                </c:pt>
                <c:pt idx="107">
                  <c:v>254</c:v>
                </c:pt>
                <c:pt idx="108">
                  <c:v>286</c:v>
                </c:pt>
                <c:pt idx="109">
                  <c:v>184</c:v>
                </c:pt>
                <c:pt idx="110">
                  <c:v>118</c:v>
                </c:pt>
                <c:pt idx="111">
                  <c:v>66</c:v>
                </c:pt>
                <c:pt idx="112">
                  <c:v>334</c:v>
                </c:pt>
                <c:pt idx="113">
                  <c:v>296</c:v>
                </c:pt>
                <c:pt idx="114">
                  <c:v>300</c:v>
                </c:pt>
                <c:pt idx="115">
                  <c:v>331</c:v>
                </c:pt>
                <c:pt idx="116">
                  <c:v>224</c:v>
                </c:pt>
                <c:pt idx="117">
                  <c:v>89</c:v>
                </c:pt>
                <c:pt idx="118">
                  <c:v>130</c:v>
                </c:pt>
                <c:pt idx="119">
                  <c:v>403</c:v>
                </c:pt>
                <c:pt idx="120">
                  <c:v>397</c:v>
                </c:pt>
                <c:pt idx="121">
                  <c:v>334</c:v>
                </c:pt>
                <c:pt idx="122">
                  <c:v>389</c:v>
                </c:pt>
                <c:pt idx="123">
                  <c:v>406</c:v>
                </c:pt>
                <c:pt idx="124">
                  <c:v>191</c:v>
                </c:pt>
                <c:pt idx="125">
                  <c:v>100</c:v>
                </c:pt>
                <c:pt idx="126">
                  <c:v>435</c:v>
                </c:pt>
                <c:pt idx="127">
                  <c:v>359</c:v>
                </c:pt>
                <c:pt idx="128">
                  <c:v>386</c:v>
                </c:pt>
                <c:pt idx="129">
                  <c:v>352</c:v>
                </c:pt>
                <c:pt idx="130">
                  <c:v>359</c:v>
                </c:pt>
                <c:pt idx="131">
                  <c:v>147</c:v>
                </c:pt>
                <c:pt idx="132">
                  <c:v>103</c:v>
                </c:pt>
                <c:pt idx="133">
                  <c:v>542</c:v>
                </c:pt>
                <c:pt idx="134">
                  <c:v>392</c:v>
                </c:pt>
                <c:pt idx="135">
                  <c:v>387</c:v>
                </c:pt>
                <c:pt idx="136">
                  <c:v>325</c:v>
                </c:pt>
                <c:pt idx="137">
                  <c:v>256</c:v>
                </c:pt>
                <c:pt idx="138">
                  <c:v>107</c:v>
                </c:pt>
                <c:pt idx="139">
                  <c:v>52</c:v>
                </c:pt>
                <c:pt idx="140">
                  <c:v>328</c:v>
                </c:pt>
                <c:pt idx="141">
                  <c:v>288</c:v>
                </c:pt>
                <c:pt idx="142">
                  <c:v>243</c:v>
                </c:pt>
                <c:pt idx="143">
                  <c:v>165</c:v>
                </c:pt>
                <c:pt idx="144">
                  <c:v>166</c:v>
                </c:pt>
                <c:pt idx="145">
                  <c:v>75</c:v>
                </c:pt>
                <c:pt idx="146">
                  <c:v>50</c:v>
                </c:pt>
                <c:pt idx="147">
                  <c:v>266</c:v>
                </c:pt>
                <c:pt idx="148">
                  <c:v>191</c:v>
                </c:pt>
                <c:pt idx="149">
                  <c:v>163</c:v>
                </c:pt>
                <c:pt idx="150">
                  <c:v>189</c:v>
                </c:pt>
                <c:pt idx="151">
                  <c:v>187</c:v>
                </c:pt>
                <c:pt idx="152">
                  <c:v>91</c:v>
                </c:pt>
                <c:pt idx="153">
                  <c:v>45</c:v>
                </c:pt>
                <c:pt idx="154">
                  <c:v>216</c:v>
                </c:pt>
                <c:pt idx="155">
                  <c:v>169</c:v>
                </c:pt>
                <c:pt idx="156">
                  <c:v>175</c:v>
                </c:pt>
                <c:pt idx="157">
                  <c:v>134</c:v>
                </c:pt>
                <c:pt idx="158">
                  <c:v>142</c:v>
                </c:pt>
                <c:pt idx="159">
                  <c:v>61</c:v>
                </c:pt>
                <c:pt idx="160">
                  <c:v>36</c:v>
                </c:pt>
                <c:pt idx="161">
                  <c:v>191</c:v>
                </c:pt>
                <c:pt idx="162">
                  <c:v>174</c:v>
                </c:pt>
                <c:pt idx="163">
                  <c:v>131</c:v>
                </c:pt>
                <c:pt idx="164">
                  <c:v>149</c:v>
                </c:pt>
                <c:pt idx="165">
                  <c:v>170</c:v>
                </c:pt>
                <c:pt idx="166">
                  <c:v>40</c:v>
                </c:pt>
                <c:pt idx="167">
                  <c:v>41</c:v>
                </c:pt>
                <c:pt idx="168">
                  <c:v>223</c:v>
                </c:pt>
                <c:pt idx="169">
                  <c:v>144</c:v>
                </c:pt>
                <c:pt idx="170">
                  <c:v>145</c:v>
                </c:pt>
                <c:pt idx="171">
                  <c:v>152</c:v>
                </c:pt>
                <c:pt idx="172">
                  <c:v>136</c:v>
                </c:pt>
                <c:pt idx="173">
                  <c:v>73</c:v>
                </c:pt>
                <c:pt idx="174">
                  <c:v>45</c:v>
                </c:pt>
                <c:pt idx="175">
                  <c:v>161</c:v>
                </c:pt>
                <c:pt idx="176">
                  <c:v>111</c:v>
                </c:pt>
                <c:pt idx="177">
                  <c:v>150</c:v>
                </c:pt>
                <c:pt idx="178">
                  <c:v>110</c:v>
                </c:pt>
                <c:pt idx="179">
                  <c:v>97</c:v>
                </c:pt>
                <c:pt idx="180">
                  <c:v>42</c:v>
                </c:pt>
                <c:pt idx="181">
                  <c:v>20</c:v>
                </c:pt>
                <c:pt idx="182">
                  <c:v>53</c:v>
                </c:pt>
                <c:pt idx="183">
                  <c:v>183</c:v>
                </c:pt>
                <c:pt idx="184">
                  <c:v>124</c:v>
                </c:pt>
                <c:pt idx="185">
                  <c:v>143</c:v>
                </c:pt>
                <c:pt idx="186">
                  <c:v>106</c:v>
                </c:pt>
                <c:pt idx="187">
                  <c:v>65</c:v>
                </c:pt>
                <c:pt idx="188">
                  <c:v>32</c:v>
                </c:pt>
                <c:pt idx="189">
                  <c:v>164</c:v>
                </c:pt>
                <c:pt idx="190">
                  <c:v>139</c:v>
                </c:pt>
                <c:pt idx="191">
                  <c:v>139</c:v>
                </c:pt>
                <c:pt idx="192">
                  <c:v>180</c:v>
                </c:pt>
                <c:pt idx="193">
                  <c:v>158</c:v>
                </c:pt>
                <c:pt idx="194">
                  <c:v>72</c:v>
                </c:pt>
                <c:pt idx="195">
                  <c:v>44</c:v>
                </c:pt>
                <c:pt idx="196">
                  <c:v>262</c:v>
                </c:pt>
                <c:pt idx="197">
                  <c:v>195</c:v>
                </c:pt>
                <c:pt idx="198">
                  <c:v>227</c:v>
                </c:pt>
                <c:pt idx="199">
                  <c:v>216</c:v>
                </c:pt>
                <c:pt idx="200">
                  <c:v>257</c:v>
                </c:pt>
                <c:pt idx="201">
                  <c:v>105</c:v>
                </c:pt>
                <c:pt idx="202">
                  <c:v>82</c:v>
                </c:pt>
                <c:pt idx="203">
                  <c:v>313</c:v>
                </c:pt>
                <c:pt idx="204">
                  <c:v>270</c:v>
                </c:pt>
                <c:pt idx="205">
                  <c:v>315</c:v>
                </c:pt>
                <c:pt idx="206">
                  <c:v>306</c:v>
                </c:pt>
                <c:pt idx="207">
                  <c:v>283</c:v>
                </c:pt>
                <c:pt idx="208">
                  <c:v>154</c:v>
                </c:pt>
                <c:pt idx="209">
                  <c:v>92</c:v>
                </c:pt>
                <c:pt idx="210">
                  <c:v>607</c:v>
                </c:pt>
                <c:pt idx="211">
                  <c:v>517</c:v>
                </c:pt>
                <c:pt idx="212">
                  <c:v>476</c:v>
                </c:pt>
                <c:pt idx="213">
                  <c:v>597</c:v>
                </c:pt>
                <c:pt idx="214">
                  <c:v>505</c:v>
                </c:pt>
                <c:pt idx="215">
                  <c:v>247</c:v>
                </c:pt>
                <c:pt idx="216">
                  <c:v>172</c:v>
                </c:pt>
                <c:pt idx="217">
                  <c:v>609</c:v>
                </c:pt>
                <c:pt idx="218">
                  <c:v>979</c:v>
                </c:pt>
                <c:pt idx="219">
                  <c:v>804</c:v>
                </c:pt>
                <c:pt idx="220">
                  <c:v>909</c:v>
                </c:pt>
                <c:pt idx="221">
                  <c:v>659</c:v>
                </c:pt>
                <c:pt idx="222">
                  <c:v>334</c:v>
                </c:pt>
                <c:pt idx="223">
                  <c:v>265</c:v>
                </c:pt>
                <c:pt idx="224">
                  <c:v>1045</c:v>
                </c:pt>
                <c:pt idx="225">
                  <c:v>1109</c:v>
                </c:pt>
                <c:pt idx="226">
                  <c:v>1298</c:v>
                </c:pt>
                <c:pt idx="227">
                  <c:v>1304</c:v>
                </c:pt>
                <c:pt idx="228">
                  <c:v>1161</c:v>
                </c:pt>
                <c:pt idx="229">
                  <c:v>621</c:v>
                </c:pt>
                <c:pt idx="230">
                  <c:v>409</c:v>
                </c:pt>
                <c:pt idx="231">
                  <c:v>1300</c:v>
                </c:pt>
                <c:pt idx="232">
                  <c:v>632</c:v>
                </c:pt>
                <c:pt idx="233">
                  <c:v>1537</c:v>
                </c:pt>
                <c:pt idx="234">
                  <c:v>1437</c:v>
                </c:pt>
                <c:pt idx="235">
                  <c:v>1441</c:v>
                </c:pt>
                <c:pt idx="236">
                  <c:v>678</c:v>
                </c:pt>
                <c:pt idx="237">
                  <c:v>480</c:v>
                </c:pt>
                <c:pt idx="238">
                  <c:v>2178</c:v>
                </c:pt>
                <c:pt idx="239">
                  <c:v>1968</c:v>
                </c:pt>
                <c:pt idx="240">
                  <c:v>1972</c:v>
                </c:pt>
                <c:pt idx="241">
                  <c:v>2045</c:v>
                </c:pt>
                <c:pt idx="242">
                  <c:v>1981</c:v>
                </c:pt>
                <c:pt idx="243">
                  <c:v>968</c:v>
                </c:pt>
                <c:pt idx="244">
                  <c:v>632</c:v>
                </c:pt>
                <c:pt idx="245">
                  <c:v>2748</c:v>
                </c:pt>
                <c:pt idx="246">
                  <c:v>2393</c:v>
                </c:pt>
                <c:pt idx="247">
                  <c:v>2159</c:v>
                </c:pt>
                <c:pt idx="248">
                  <c:v>2434</c:v>
                </c:pt>
                <c:pt idx="249">
                  <c:v>2051</c:v>
                </c:pt>
                <c:pt idx="250">
                  <c:v>916</c:v>
                </c:pt>
                <c:pt idx="251">
                  <c:v>825</c:v>
                </c:pt>
                <c:pt idx="252">
                  <c:v>2997</c:v>
                </c:pt>
                <c:pt idx="253">
                  <c:v>2654</c:v>
                </c:pt>
                <c:pt idx="254">
                  <c:v>2365</c:v>
                </c:pt>
                <c:pt idx="255">
                  <c:v>2387</c:v>
                </c:pt>
                <c:pt idx="256">
                  <c:v>2317</c:v>
                </c:pt>
                <c:pt idx="257">
                  <c:v>1192</c:v>
                </c:pt>
                <c:pt idx="258">
                  <c:v>886</c:v>
                </c:pt>
                <c:pt idx="259">
                  <c:v>2959</c:v>
                </c:pt>
                <c:pt idx="260">
                  <c:v>2426</c:v>
                </c:pt>
                <c:pt idx="261">
                  <c:v>2205</c:v>
                </c:pt>
                <c:pt idx="262">
                  <c:v>317</c:v>
                </c:pt>
                <c:pt idx="263">
                  <c:v>1775</c:v>
                </c:pt>
                <c:pt idx="264">
                  <c:v>1164</c:v>
                </c:pt>
                <c:pt idx="265">
                  <c:v>879</c:v>
                </c:pt>
                <c:pt idx="266">
                  <c:v>2827</c:v>
                </c:pt>
                <c:pt idx="267">
                  <c:v>2280</c:v>
                </c:pt>
                <c:pt idx="268">
                  <c:v>2144</c:v>
                </c:pt>
                <c:pt idx="269">
                  <c:v>1850</c:v>
                </c:pt>
                <c:pt idx="270">
                  <c:v>1816</c:v>
                </c:pt>
                <c:pt idx="271">
                  <c:v>961</c:v>
                </c:pt>
                <c:pt idx="272">
                  <c:v>707</c:v>
                </c:pt>
                <c:pt idx="273">
                  <c:v>2126</c:v>
                </c:pt>
                <c:pt idx="274">
                  <c:v>1771</c:v>
                </c:pt>
                <c:pt idx="275">
                  <c:v>1719</c:v>
                </c:pt>
                <c:pt idx="276">
                  <c:v>1558</c:v>
                </c:pt>
                <c:pt idx="277">
                  <c:v>1429</c:v>
                </c:pt>
                <c:pt idx="278">
                  <c:v>812</c:v>
                </c:pt>
                <c:pt idx="279">
                  <c:v>538</c:v>
                </c:pt>
                <c:pt idx="280">
                  <c:v>1837</c:v>
                </c:pt>
                <c:pt idx="281">
                  <c:v>1491</c:v>
                </c:pt>
                <c:pt idx="282">
                  <c:v>1445</c:v>
                </c:pt>
                <c:pt idx="283">
                  <c:v>1377</c:v>
                </c:pt>
                <c:pt idx="284">
                  <c:v>1182</c:v>
                </c:pt>
                <c:pt idx="285">
                  <c:v>673</c:v>
                </c:pt>
                <c:pt idx="286">
                  <c:v>492</c:v>
                </c:pt>
                <c:pt idx="287">
                  <c:v>1613</c:v>
                </c:pt>
                <c:pt idx="288">
                  <c:v>1271</c:v>
                </c:pt>
                <c:pt idx="289">
                  <c:v>1242</c:v>
                </c:pt>
                <c:pt idx="290">
                  <c:v>587</c:v>
                </c:pt>
                <c:pt idx="291">
                  <c:v>141</c:v>
                </c:pt>
                <c:pt idx="292">
                  <c:v>904</c:v>
                </c:pt>
                <c:pt idx="293">
                  <c:v>593</c:v>
                </c:pt>
                <c:pt idx="294">
                  <c:v>2004</c:v>
                </c:pt>
                <c:pt idx="295">
                  <c:v>1772</c:v>
                </c:pt>
                <c:pt idx="296">
                  <c:v>1627</c:v>
                </c:pt>
                <c:pt idx="297">
                  <c:v>1141</c:v>
                </c:pt>
                <c:pt idx="298">
                  <c:v>287</c:v>
                </c:pt>
                <c:pt idx="299">
                  <c:v>990</c:v>
                </c:pt>
                <c:pt idx="300">
                  <c:v>802</c:v>
                </c:pt>
                <c:pt idx="301">
                  <c:v>2319</c:v>
                </c:pt>
                <c:pt idx="302">
                  <c:v>1831</c:v>
                </c:pt>
                <c:pt idx="303">
                  <c:v>1533</c:v>
                </c:pt>
                <c:pt idx="304">
                  <c:v>1467</c:v>
                </c:pt>
                <c:pt idx="305">
                  <c:v>1256</c:v>
                </c:pt>
                <c:pt idx="306">
                  <c:v>679</c:v>
                </c:pt>
                <c:pt idx="307">
                  <c:v>468</c:v>
                </c:pt>
                <c:pt idx="308">
                  <c:v>1594</c:v>
                </c:pt>
                <c:pt idx="309">
                  <c:v>1261</c:v>
                </c:pt>
                <c:pt idx="310">
                  <c:v>1127</c:v>
                </c:pt>
                <c:pt idx="311">
                  <c:v>956</c:v>
                </c:pt>
                <c:pt idx="312">
                  <c:v>962</c:v>
                </c:pt>
                <c:pt idx="313">
                  <c:v>526</c:v>
                </c:pt>
                <c:pt idx="314">
                  <c:v>303</c:v>
                </c:pt>
                <c:pt idx="315">
                  <c:v>949</c:v>
                </c:pt>
                <c:pt idx="316">
                  <c:v>972</c:v>
                </c:pt>
                <c:pt idx="317">
                  <c:v>832</c:v>
                </c:pt>
                <c:pt idx="318">
                  <c:v>910</c:v>
                </c:pt>
                <c:pt idx="319">
                  <c:v>794</c:v>
                </c:pt>
                <c:pt idx="320">
                  <c:v>382</c:v>
                </c:pt>
                <c:pt idx="321">
                  <c:v>286</c:v>
                </c:pt>
                <c:pt idx="322">
                  <c:v>911</c:v>
                </c:pt>
                <c:pt idx="323">
                  <c:v>675</c:v>
                </c:pt>
                <c:pt idx="324">
                  <c:v>651</c:v>
                </c:pt>
                <c:pt idx="325">
                  <c:v>602</c:v>
                </c:pt>
                <c:pt idx="326">
                  <c:v>609</c:v>
                </c:pt>
                <c:pt idx="327">
                  <c:v>294</c:v>
                </c:pt>
                <c:pt idx="328">
                  <c:v>201</c:v>
                </c:pt>
                <c:pt idx="329">
                  <c:v>719</c:v>
                </c:pt>
                <c:pt idx="330">
                  <c:v>583</c:v>
                </c:pt>
                <c:pt idx="331">
                  <c:v>485</c:v>
                </c:pt>
                <c:pt idx="332">
                  <c:v>496</c:v>
                </c:pt>
                <c:pt idx="333">
                  <c:v>493</c:v>
                </c:pt>
                <c:pt idx="334">
                  <c:v>271</c:v>
                </c:pt>
                <c:pt idx="335">
                  <c:v>205</c:v>
                </c:pt>
                <c:pt idx="336">
                  <c:v>553</c:v>
                </c:pt>
                <c:pt idx="337">
                  <c:v>486</c:v>
                </c:pt>
                <c:pt idx="338">
                  <c:v>400</c:v>
                </c:pt>
                <c:pt idx="339">
                  <c:v>422</c:v>
                </c:pt>
                <c:pt idx="340">
                  <c:v>356</c:v>
                </c:pt>
                <c:pt idx="341">
                  <c:v>196</c:v>
                </c:pt>
                <c:pt idx="342">
                  <c:v>102</c:v>
                </c:pt>
                <c:pt idx="343">
                  <c:v>265</c:v>
                </c:pt>
                <c:pt idx="344">
                  <c:v>363</c:v>
                </c:pt>
                <c:pt idx="345">
                  <c:v>371</c:v>
                </c:pt>
                <c:pt idx="346">
                  <c:v>319</c:v>
                </c:pt>
                <c:pt idx="347">
                  <c:v>288</c:v>
                </c:pt>
                <c:pt idx="348">
                  <c:v>226</c:v>
                </c:pt>
                <c:pt idx="349">
                  <c:v>133</c:v>
                </c:pt>
                <c:pt idx="350">
                  <c:v>370</c:v>
                </c:pt>
                <c:pt idx="351">
                  <c:v>509</c:v>
                </c:pt>
                <c:pt idx="352">
                  <c:v>303</c:v>
                </c:pt>
                <c:pt idx="353">
                  <c:v>246</c:v>
                </c:pt>
                <c:pt idx="354">
                  <c:v>281</c:v>
                </c:pt>
                <c:pt idx="355">
                  <c:v>167</c:v>
                </c:pt>
                <c:pt idx="356">
                  <c:v>143</c:v>
                </c:pt>
                <c:pt idx="357">
                  <c:v>331</c:v>
                </c:pt>
                <c:pt idx="358">
                  <c:v>275</c:v>
                </c:pt>
                <c:pt idx="359">
                  <c:v>283</c:v>
                </c:pt>
                <c:pt idx="360">
                  <c:v>254</c:v>
                </c:pt>
                <c:pt idx="361">
                  <c:v>216</c:v>
                </c:pt>
                <c:pt idx="362">
                  <c:v>118</c:v>
                </c:pt>
                <c:pt idx="363">
                  <c:v>93</c:v>
                </c:pt>
                <c:pt idx="364">
                  <c:v>272</c:v>
                </c:pt>
                <c:pt idx="365">
                  <c:v>242</c:v>
                </c:pt>
                <c:pt idx="366">
                  <c:v>246</c:v>
                </c:pt>
                <c:pt idx="367">
                  <c:v>198</c:v>
                </c:pt>
                <c:pt idx="368">
                  <c:v>206</c:v>
                </c:pt>
                <c:pt idx="369">
                  <c:v>110</c:v>
                </c:pt>
                <c:pt idx="370">
                  <c:v>80</c:v>
                </c:pt>
                <c:pt idx="371">
                  <c:v>258</c:v>
                </c:pt>
                <c:pt idx="372">
                  <c:v>200</c:v>
                </c:pt>
                <c:pt idx="373">
                  <c:v>208</c:v>
                </c:pt>
                <c:pt idx="374">
                  <c:v>199</c:v>
                </c:pt>
                <c:pt idx="375">
                  <c:v>146</c:v>
                </c:pt>
                <c:pt idx="376">
                  <c:v>125</c:v>
                </c:pt>
                <c:pt idx="377">
                  <c:v>96</c:v>
                </c:pt>
                <c:pt idx="378">
                  <c:v>229</c:v>
                </c:pt>
                <c:pt idx="379">
                  <c:v>191</c:v>
                </c:pt>
                <c:pt idx="380">
                  <c:v>200</c:v>
                </c:pt>
                <c:pt idx="381">
                  <c:v>218</c:v>
                </c:pt>
                <c:pt idx="382">
                  <c:v>188</c:v>
                </c:pt>
                <c:pt idx="383">
                  <c:v>112</c:v>
                </c:pt>
                <c:pt idx="384">
                  <c:v>95</c:v>
                </c:pt>
                <c:pt idx="385">
                  <c:v>289</c:v>
                </c:pt>
                <c:pt idx="386">
                  <c:v>207</c:v>
                </c:pt>
                <c:pt idx="387">
                  <c:v>215</c:v>
                </c:pt>
                <c:pt idx="388">
                  <c:v>191</c:v>
                </c:pt>
                <c:pt idx="389">
                  <c:v>181</c:v>
                </c:pt>
                <c:pt idx="390">
                  <c:v>139</c:v>
                </c:pt>
                <c:pt idx="391">
                  <c:v>66</c:v>
                </c:pt>
                <c:pt idx="392">
                  <c:v>294</c:v>
                </c:pt>
                <c:pt idx="393">
                  <c:v>245</c:v>
                </c:pt>
                <c:pt idx="394">
                  <c:v>256</c:v>
                </c:pt>
                <c:pt idx="395">
                  <c:v>247</c:v>
                </c:pt>
                <c:pt idx="396">
                  <c:v>252</c:v>
                </c:pt>
                <c:pt idx="397">
                  <c:v>162</c:v>
                </c:pt>
                <c:pt idx="398">
                  <c:v>94</c:v>
                </c:pt>
                <c:pt idx="399">
                  <c:v>340</c:v>
                </c:pt>
                <c:pt idx="400">
                  <c:v>254</c:v>
                </c:pt>
                <c:pt idx="401">
                  <c:v>260</c:v>
                </c:pt>
                <c:pt idx="402">
                  <c:v>235</c:v>
                </c:pt>
                <c:pt idx="403">
                  <c:v>214</c:v>
                </c:pt>
                <c:pt idx="404">
                  <c:v>125</c:v>
                </c:pt>
                <c:pt idx="405">
                  <c:v>103</c:v>
                </c:pt>
                <c:pt idx="406">
                  <c:v>288</c:v>
                </c:pt>
                <c:pt idx="407">
                  <c:v>246</c:v>
                </c:pt>
                <c:pt idx="408">
                  <c:v>279</c:v>
                </c:pt>
                <c:pt idx="409">
                  <c:v>238</c:v>
                </c:pt>
                <c:pt idx="410">
                  <c:v>265</c:v>
                </c:pt>
                <c:pt idx="411">
                  <c:v>170</c:v>
                </c:pt>
                <c:pt idx="412">
                  <c:v>114</c:v>
                </c:pt>
                <c:pt idx="413">
                  <c:v>324</c:v>
                </c:pt>
                <c:pt idx="414">
                  <c:v>305</c:v>
                </c:pt>
                <c:pt idx="415">
                  <c:v>273</c:v>
                </c:pt>
                <c:pt idx="416">
                  <c:v>223</c:v>
                </c:pt>
                <c:pt idx="417">
                  <c:v>220</c:v>
                </c:pt>
                <c:pt idx="418">
                  <c:v>154</c:v>
                </c:pt>
                <c:pt idx="419">
                  <c:v>132</c:v>
                </c:pt>
                <c:pt idx="420">
                  <c:v>289</c:v>
                </c:pt>
                <c:pt idx="421">
                  <c:v>254</c:v>
                </c:pt>
                <c:pt idx="422">
                  <c:v>233</c:v>
                </c:pt>
                <c:pt idx="423">
                  <c:v>261</c:v>
                </c:pt>
                <c:pt idx="424">
                  <c:v>197</c:v>
                </c:pt>
                <c:pt idx="425">
                  <c:v>105</c:v>
                </c:pt>
                <c:pt idx="426">
                  <c:v>70</c:v>
                </c:pt>
                <c:pt idx="427">
                  <c:v>235</c:v>
                </c:pt>
                <c:pt idx="428">
                  <c:v>227</c:v>
                </c:pt>
                <c:pt idx="429">
                  <c:v>182</c:v>
                </c:pt>
                <c:pt idx="430">
                  <c:v>210</c:v>
                </c:pt>
                <c:pt idx="431">
                  <c:v>203</c:v>
                </c:pt>
                <c:pt idx="432">
                  <c:v>78</c:v>
                </c:pt>
                <c:pt idx="433">
                  <c:v>102</c:v>
                </c:pt>
                <c:pt idx="434">
                  <c:v>204</c:v>
                </c:pt>
                <c:pt idx="435">
                  <c:v>179</c:v>
                </c:pt>
                <c:pt idx="436">
                  <c:v>195</c:v>
                </c:pt>
                <c:pt idx="437">
                  <c:v>153</c:v>
                </c:pt>
                <c:pt idx="438">
                  <c:v>142</c:v>
                </c:pt>
                <c:pt idx="439">
                  <c:v>49</c:v>
                </c:pt>
                <c:pt idx="440">
                  <c:v>67</c:v>
                </c:pt>
                <c:pt idx="441">
                  <c:v>251</c:v>
                </c:pt>
                <c:pt idx="442">
                  <c:v>156</c:v>
                </c:pt>
                <c:pt idx="443">
                  <c:v>150</c:v>
                </c:pt>
                <c:pt idx="444">
                  <c:v>128</c:v>
                </c:pt>
                <c:pt idx="445">
                  <c:v>104</c:v>
                </c:pt>
                <c:pt idx="446">
                  <c:v>69</c:v>
                </c:pt>
                <c:pt idx="447">
                  <c:v>56</c:v>
                </c:pt>
                <c:pt idx="448">
                  <c:v>34</c:v>
                </c:pt>
                <c:pt idx="449">
                  <c:v>161</c:v>
                </c:pt>
                <c:pt idx="450">
                  <c:v>118</c:v>
                </c:pt>
                <c:pt idx="451">
                  <c:v>98</c:v>
                </c:pt>
                <c:pt idx="452">
                  <c:v>111</c:v>
                </c:pt>
                <c:pt idx="453">
                  <c:v>55</c:v>
                </c:pt>
                <c:pt idx="454">
                  <c:v>56</c:v>
                </c:pt>
                <c:pt idx="455">
                  <c:v>132</c:v>
                </c:pt>
                <c:pt idx="456">
                  <c:v>130</c:v>
                </c:pt>
                <c:pt idx="457">
                  <c:v>98</c:v>
                </c:pt>
                <c:pt idx="458">
                  <c:v>104</c:v>
                </c:pt>
                <c:pt idx="459">
                  <c:v>69</c:v>
                </c:pt>
                <c:pt idx="460">
                  <c:v>48</c:v>
                </c:pt>
                <c:pt idx="461">
                  <c:v>43</c:v>
                </c:pt>
                <c:pt idx="462">
                  <c:v>110</c:v>
                </c:pt>
                <c:pt idx="463">
                  <c:v>68</c:v>
                </c:pt>
                <c:pt idx="464">
                  <c:v>97</c:v>
                </c:pt>
                <c:pt idx="465">
                  <c:v>83</c:v>
                </c:pt>
                <c:pt idx="466">
                  <c:v>64</c:v>
                </c:pt>
                <c:pt idx="467">
                  <c:v>39</c:v>
                </c:pt>
                <c:pt idx="468">
                  <c:v>41</c:v>
                </c:pt>
                <c:pt idx="469">
                  <c:v>80</c:v>
                </c:pt>
                <c:pt idx="470">
                  <c:v>89</c:v>
                </c:pt>
                <c:pt idx="471">
                  <c:v>58</c:v>
                </c:pt>
                <c:pt idx="472">
                  <c:v>81</c:v>
                </c:pt>
                <c:pt idx="473">
                  <c:v>58</c:v>
                </c:pt>
                <c:pt idx="474">
                  <c:v>44</c:v>
                </c:pt>
                <c:pt idx="475">
                  <c:v>27</c:v>
                </c:pt>
                <c:pt idx="476">
                  <c:v>82</c:v>
                </c:pt>
                <c:pt idx="477">
                  <c:v>90</c:v>
                </c:pt>
                <c:pt idx="478">
                  <c:v>77</c:v>
                </c:pt>
                <c:pt idx="479">
                  <c:v>77</c:v>
                </c:pt>
                <c:pt idx="480">
                  <c:v>62</c:v>
                </c:pt>
                <c:pt idx="481">
                  <c:v>53</c:v>
                </c:pt>
                <c:pt idx="482">
                  <c:v>31</c:v>
                </c:pt>
                <c:pt idx="483">
                  <c:v>48</c:v>
                </c:pt>
                <c:pt idx="484">
                  <c:v>159</c:v>
                </c:pt>
                <c:pt idx="485">
                  <c:v>133</c:v>
                </c:pt>
                <c:pt idx="486">
                  <c:v>121</c:v>
                </c:pt>
                <c:pt idx="487">
                  <c:v>141</c:v>
                </c:pt>
                <c:pt idx="488">
                  <c:v>60</c:v>
                </c:pt>
                <c:pt idx="489">
                  <c:v>82</c:v>
                </c:pt>
                <c:pt idx="490">
                  <c:v>229</c:v>
                </c:pt>
                <c:pt idx="491">
                  <c:v>164</c:v>
                </c:pt>
                <c:pt idx="492">
                  <c:v>143</c:v>
                </c:pt>
                <c:pt idx="493">
                  <c:v>154</c:v>
                </c:pt>
                <c:pt idx="494">
                  <c:v>176</c:v>
                </c:pt>
                <c:pt idx="495">
                  <c:v>117</c:v>
                </c:pt>
                <c:pt idx="496">
                  <c:v>109</c:v>
                </c:pt>
                <c:pt idx="497">
                  <c:v>275</c:v>
                </c:pt>
                <c:pt idx="498">
                  <c:v>241</c:v>
                </c:pt>
                <c:pt idx="499">
                  <c:v>258</c:v>
                </c:pt>
                <c:pt idx="500">
                  <c:v>248</c:v>
                </c:pt>
                <c:pt idx="501">
                  <c:v>306</c:v>
                </c:pt>
                <c:pt idx="502">
                  <c:v>164</c:v>
                </c:pt>
                <c:pt idx="503">
                  <c:v>166</c:v>
                </c:pt>
                <c:pt idx="504">
                  <c:v>418</c:v>
                </c:pt>
                <c:pt idx="505">
                  <c:v>476</c:v>
                </c:pt>
                <c:pt idx="506">
                  <c:v>406</c:v>
                </c:pt>
                <c:pt idx="507">
                  <c:v>470</c:v>
                </c:pt>
                <c:pt idx="508">
                  <c:v>448</c:v>
                </c:pt>
                <c:pt idx="509">
                  <c:v>297</c:v>
                </c:pt>
                <c:pt idx="510">
                  <c:v>281</c:v>
                </c:pt>
                <c:pt idx="511">
                  <c:v>726</c:v>
                </c:pt>
                <c:pt idx="512">
                  <c:v>642</c:v>
                </c:pt>
                <c:pt idx="513">
                  <c:v>629</c:v>
                </c:pt>
                <c:pt idx="514">
                  <c:v>658</c:v>
                </c:pt>
                <c:pt idx="515">
                  <c:v>588</c:v>
                </c:pt>
                <c:pt idx="516">
                  <c:v>356</c:v>
                </c:pt>
                <c:pt idx="517">
                  <c:v>263</c:v>
                </c:pt>
                <c:pt idx="518">
                  <c:v>923</c:v>
                </c:pt>
                <c:pt idx="519">
                  <c:v>819</c:v>
                </c:pt>
                <c:pt idx="520">
                  <c:v>767</c:v>
                </c:pt>
                <c:pt idx="521">
                  <c:v>877</c:v>
                </c:pt>
                <c:pt idx="522">
                  <c:v>770</c:v>
                </c:pt>
                <c:pt idx="523">
                  <c:v>404</c:v>
                </c:pt>
                <c:pt idx="524">
                  <c:v>333</c:v>
                </c:pt>
                <c:pt idx="525">
                  <c:v>1168</c:v>
                </c:pt>
                <c:pt idx="526">
                  <c:v>1074</c:v>
                </c:pt>
                <c:pt idx="527">
                  <c:v>1027</c:v>
                </c:pt>
                <c:pt idx="528">
                  <c:v>967</c:v>
                </c:pt>
                <c:pt idx="529">
                  <c:v>902</c:v>
                </c:pt>
                <c:pt idx="530">
                  <c:v>460</c:v>
                </c:pt>
                <c:pt idx="531">
                  <c:v>348</c:v>
                </c:pt>
                <c:pt idx="532">
                  <c:v>1283</c:v>
                </c:pt>
                <c:pt idx="533">
                  <c:v>1090</c:v>
                </c:pt>
                <c:pt idx="534">
                  <c:v>1033</c:v>
                </c:pt>
                <c:pt idx="535">
                  <c:v>902</c:v>
                </c:pt>
                <c:pt idx="536">
                  <c:v>827</c:v>
                </c:pt>
                <c:pt idx="537">
                  <c:v>384</c:v>
                </c:pt>
                <c:pt idx="538">
                  <c:v>413</c:v>
                </c:pt>
                <c:pt idx="539">
                  <c:v>1191</c:v>
                </c:pt>
                <c:pt idx="540">
                  <c:v>1023</c:v>
                </c:pt>
                <c:pt idx="541">
                  <c:v>913</c:v>
                </c:pt>
                <c:pt idx="542">
                  <c:v>860</c:v>
                </c:pt>
                <c:pt idx="543">
                  <c:v>772</c:v>
                </c:pt>
                <c:pt idx="544">
                  <c:v>373</c:v>
                </c:pt>
                <c:pt idx="545">
                  <c:v>240</c:v>
                </c:pt>
                <c:pt idx="546">
                  <c:v>249</c:v>
                </c:pt>
                <c:pt idx="547">
                  <c:v>1184</c:v>
                </c:pt>
                <c:pt idx="548">
                  <c:v>885</c:v>
                </c:pt>
                <c:pt idx="549">
                  <c:v>915</c:v>
                </c:pt>
                <c:pt idx="550">
                  <c:v>763</c:v>
                </c:pt>
                <c:pt idx="551">
                  <c:v>341</c:v>
                </c:pt>
                <c:pt idx="552">
                  <c:v>260</c:v>
                </c:pt>
                <c:pt idx="553">
                  <c:v>1049</c:v>
                </c:pt>
                <c:pt idx="554">
                  <c:v>819</c:v>
                </c:pt>
                <c:pt idx="555">
                  <c:v>640</c:v>
                </c:pt>
                <c:pt idx="556">
                  <c:v>703</c:v>
                </c:pt>
                <c:pt idx="557">
                  <c:v>617</c:v>
                </c:pt>
                <c:pt idx="558">
                  <c:v>288</c:v>
                </c:pt>
                <c:pt idx="559">
                  <c:v>260</c:v>
                </c:pt>
                <c:pt idx="560">
                  <c:v>929</c:v>
                </c:pt>
                <c:pt idx="561">
                  <c:v>721</c:v>
                </c:pt>
                <c:pt idx="562">
                  <c:v>796</c:v>
                </c:pt>
                <c:pt idx="563">
                  <c:v>666</c:v>
                </c:pt>
                <c:pt idx="564">
                  <c:v>601</c:v>
                </c:pt>
                <c:pt idx="565">
                  <c:v>339</c:v>
                </c:pt>
                <c:pt idx="566">
                  <c:v>246</c:v>
                </c:pt>
                <c:pt idx="567">
                  <c:v>1045</c:v>
                </c:pt>
                <c:pt idx="568">
                  <c:v>733</c:v>
                </c:pt>
                <c:pt idx="569">
                  <c:v>869</c:v>
                </c:pt>
                <c:pt idx="570">
                  <c:v>717</c:v>
                </c:pt>
                <c:pt idx="571">
                  <c:v>708</c:v>
                </c:pt>
                <c:pt idx="572">
                  <c:v>341</c:v>
                </c:pt>
                <c:pt idx="573">
                  <c:v>305</c:v>
                </c:pt>
                <c:pt idx="574">
                  <c:v>1171</c:v>
                </c:pt>
                <c:pt idx="575">
                  <c:v>865</c:v>
                </c:pt>
                <c:pt idx="576">
                  <c:v>881</c:v>
                </c:pt>
                <c:pt idx="577">
                  <c:v>834</c:v>
                </c:pt>
                <c:pt idx="578">
                  <c:v>705</c:v>
                </c:pt>
                <c:pt idx="579">
                  <c:v>372</c:v>
                </c:pt>
                <c:pt idx="580">
                  <c:v>240</c:v>
                </c:pt>
                <c:pt idx="581">
                  <c:v>947</c:v>
                </c:pt>
                <c:pt idx="582">
                  <c:v>843</c:v>
                </c:pt>
                <c:pt idx="583">
                  <c:v>928</c:v>
                </c:pt>
                <c:pt idx="584">
                  <c:v>811</c:v>
                </c:pt>
                <c:pt idx="585">
                  <c:v>683</c:v>
                </c:pt>
                <c:pt idx="586">
                  <c:v>335</c:v>
                </c:pt>
                <c:pt idx="587">
                  <c:v>307</c:v>
                </c:pt>
                <c:pt idx="588">
                  <c:v>1121</c:v>
                </c:pt>
                <c:pt idx="589">
                  <c:v>921</c:v>
                </c:pt>
                <c:pt idx="590">
                  <c:v>936</c:v>
                </c:pt>
                <c:pt idx="591">
                  <c:v>959</c:v>
                </c:pt>
                <c:pt idx="592">
                  <c:v>969</c:v>
                </c:pt>
                <c:pt idx="593">
                  <c:v>480</c:v>
                </c:pt>
                <c:pt idx="594">
                  <c:v>379</c:v>
                </c:pt>
                <c:pt idx="595">
                  <c:v>1425</c:v>
                </c:pt>
                <c:pt idx="596">
                  <c:v>1211</c:v>
                </c:pt>
                <c:pt idx="597">
                  <c:v>1140</c:v>
                </c:pt>
                <c:pt idx="598">
                  <c:v>1095</c:v>
                </c:pt>
                <c:pt idx="599">
                  <c:v>1019</c:v>
                </c:pt>
                <c:pt idx="600">
                  <c:v>485</c:v>
                </c:pt>
                <c:pt idx="601">
                  <c:v>341</c:v>
                </c:pt>
                <c:pt idx="602">
                  <c:v>1623</c:v>
                </c:pt>
                <c:pt idx="603">
                  <c:v>1556</c:v>
                </c:pt>
                <c:pt idx="604">
                  <c:v>1564</c:v>
                </c:pt>
                <c:pt idx="605">
                  <c:v>1473</c:v>
                </c:pt>
                <c:pt idx="606">
                  <c:v>1395</c:v>
                </c:pt>
                <c:pt idx="607">
                  <c:v>727</c:v>
                </c:pt>
                <c:pt idx="608">
                  <c:v>543</c:v>
                </c:pt>
                <c:pt idx="609">
                  <c:v>2073</c:v>
                </c:pt>
                <c:pt idx="610">
                  <c:v>1672</c:v>
                </c:pt>
                <c:pt idx="611">
                  <c:v>1679</c:v>
                </c:pt>
                <c:pt idx="612">
                  <c:v>1451</c:v>
                </c:pt>
                <c:pt idx="613">
                  <c:v>1557</c:v>
                </c:pt>
                <c:pt idx="614">
                  <c:v>755</c:v>
                </c:pt>
                <c:pt idx="615">
                  <c:v>566</c:v>
                </c:pt>
                <c:pt idx="616">
                  <c:v>2142</c:v>
                </c:pt>
                <c:pt idx="617">
                  <c:v>1730</c:v>
                </c:pt>
                <c:pt idx="618">
                  <c:v>1523</c:v>
                </c:pt>
                <c:pt idx="619">
                  <c:v>1490</c:v>
                </c:pt>
                <c:pt idx="620">
                  <c:v>1470</c:v>
                </c:pt>
                <c:pt idx="621">
                  <c:v>716</c:v>
                </c:pt>
                <c:pt idx="622">
                  <c:v>604</c:v>
                </c:pt>
                <c:pt idx="623">
                  <c:v>1823</c:v>
                </c:pt>
                <c:pt idx="624">
                  <c:v>1409</c:v>
                </c:pt>
                <c:pt idx="625">
                  <c:v>1475</c:v>
                </c:pt>
                <c:pt idx="626">
                  <c:v>239</c:v>
                </c:pt>
                <c:pt idx="627">
                  <c:v>944</c:v>
                </c:pt>
                <c:pt idx="628">
                  <c:v>1002</c:v>
                </c:pt>
                <c:pt idx="629">
                  <c:v>719</c:v>
                </c:pt>
                <c:pt idx="630">
                  <c:v>2551</c:v>
                </c:pt>
                <c:pt idx="631">
                  <c:v>1926</c:v>
                </c:pt>
                <c:pt idx="632">
                  <c:v>1704</c:v>
                </c:pt>
                <c:pt idx="633">
                  <c:v>1576</c:v>
                </c:pt>
                <c:pt idx="634">
                  <c:v>1175</c:v>
                </c:pt>
                <c:pt idx="635">
                  <c:v>402</c:v>
                </c:pt>
                <c:pt idx="636">
                  <c:v>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14-4755-B87E-F25081FC29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652956064"/>
        <c:axId val="652971152"/>
      </c:barChart>
      <c:lineChart>
        <c:grouping val="standard"/>
        <c:varyColors val="0"/>
        <c:ser>
          <c:idx val="1"/>
          <c:order val="1"/>
          <c:tx>
            <c:strRef>
              <c:f>State!$C$1</c:f>
              <c:strCache>
                <c:ptCount val="1"/>
                <c:pt idx="0">
                  <c:v>10 cases per 100,000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7.2595903761839709E-3"/>
                  <c:y val="-2.1758646920551811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D14-4755-B87E-F25081FC29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State!$A$2:$A$638</c:f>
              <c:numCache>
                <c:formatCode>m/d/yyyy</c:formatCode>
                <c:ptCount val="637"/>
                <c:pt idx="0">
                  <c:v>43899</c:v>
                </c:pt>
                <c:pt idx="1">
                  <c:v>43900</c:v>
                </c:pt>
                <c:pt idx="2">
                  <c:v>43901</c:v>
                </c:pt>
                <c:pt idx="3">
                  <c:v>43902</c:v>
                </c:pt>
                <c:pt idx="4">
                  <c:v>43903</c:v>
                </c:pt>
                <c:pt idx="5">
                  <c:v>43904</c:v>
                </c:pt>
                <c:pt idx="6">
                  <c:v>43905</c:v>
                </c:pt>
                <c:pt idx="7">
                  <c:v>43906</c:v>
                </c:pt>
                <c:pt idx="8">
                  <c:v>43907</c:v>
                </c:pt>
                <c:pt idx="9">
                  <c:v>43908</c:v>
                </c:pt>
                <c:pt idx="10">
                  <c:v>43909</c:v>
                </c:pt>
                <c:pt idx="11">
                  <c:v>43910</c:v>
                </c:pt>
                <c:pt idx="12">
                  <c:v>43911</c:v>
                </c:pt>
                <c:pt idx="13">
                  <c:v>43912</c:v>
                </c:pt>
                <c:pt idx="14">
                  <c:v>43913</c:v>
                </c:pt>
                <c:pt idx="15">
                  <c:v>43914</c:v>
                </c:pt>
                <c:pt idx="16">
                  <c:v>43915</c:v>
                </c:pt>
                <c:pt idx="17">
                  <c:v>43916</c:v>
                </c:pt>
                <c:pt idx="18">
                  <c:v>43917</c:v>
                </c:pt>
                <c:pt idx="19">
                  <c:v>43918</c:v>
                </c:pt>
                <c:pt idx="20">
                  <c:v>43919</c:v>
                </c:pt>
                <c:pt idx="21">
                  <c:v>43920</c:v>
                </c:pt>
                <c:pt idx="22">
                  <c:v>43921</c:v>
                </c:pt>
                <c:pt idx="23">
                  <c:v>43922</c:v>
                </c:pt>
                <c:pt idx="24">
                  <c:v>43923</c:v>
                </c:pt>
                <c:pt idx="25">
                  <c:v>43924</c:v>
                </c:pt>
                <c:pt idx="26">
                  <c:v>43925</c:v>
                </c:pt>
                <c:pt idx="27">
                  <c:v>43926</c:v>
                </c:pt>
                <c:pt idx="28">
                  <c:v>43927</c:v>
                </c:pt>
                <c:pt idx="29">
                  <c:v>43928</c:v>
                </c:pt>
                <c:pt idx="30">
                  <c:v>43929</c:v>
                </c:pt>
                <c:pt idx="31">
                  <c:v>43930</c:v>
                </c:pt>
                <c:pt idx="32">
                  <c:v>43931</c:v>
                </c:pt>
                <c:pt idx="33">
                  <c:v>43932</c:v>
                </c:pt>
                <c:pt idx="34">
                  <c:v>43933</c:v>
                </c:pt>
                <c:pt idx="35">
                  <c:v>43934</c:v>
                </c:pt>
                <c:pt idx="36">
                  <c:v>43935</c:v>
                </c:pt>
                <c:pt idx="37">
                  <c:v>43936</c:v>
                </c:pt>
                <c:pt idx="38">
                  <c:v>43937</c:v>
                </c:pt>
                <c:pt idx="39">
                  <c:v>43938</c:v>
                </c:pt>
                <c:pt idx="40">
                  <c:v>43939</c:v>
                </c:pt>
                <c:pt idx="41">
                  <c:v>43940</c:v>
                </c:pt>
                <c:pt idx="42">
                  <c:v>43941</c:v>
                </c:pt>
                <c:pt idx="43">
                  <c:v>43942</c:v>
                </c:pt>
                <c:pt idx="44">
                  <c:v>43943</c:v>
                </c:pt>
                <c:pt idx="45">
                  <c:v>43944</c:v>
                </c:pt>
                <c:pt idx="46">
                  <c:v>43945</c:v>
                </c:pt>
                <c:pt idx="47">
                  <c:v>43946</c:v>
                </c:pt>
                <c:pt idx="48">
                  <c:v>43947</c:v>
                </c:pt>
                <c:pt idx="49">
                  <c:v>43948</c:v>
                </c:pt>
                <c:pt idx="50">
                  <c:v>43949</c:v>
                </c:pt>
                <c:pt idx="51">
                  <c:v>43950</c:v>
                </c:pt>
                <c:pt idx="52">
                  <c:v>43951</c:v>
                </c:pt>
                <c:pt idx="53">
                  <c:v>43952</c:v>
                </c:pt>
                <c:pt idx="54">
                  <c:v>43953</c:v>
                </c:pt>
                <c:pt idx="55">
                  <c:v>43954</c:v>
                </c:pt>
                <c:pt idx="56">
                  <c:v>43955</c:v>
                </c:pt>
                <c:pt idx="57">
                  <c:v>43956</c:v>
                </c:pt>
                <c:pt idx="58">
                  <c:v>43957</c:v>
                </c:pt>
                <c:pt idx="59">
                  <c:v>43958</c:v>
                </c:pt>
                <c:pt idx="60">
                  <c:v>43959</c:v>
                </c:pt>
                <c:pt idx="61">
                  <c:v>43960</c:v>
                </c:pt>
                <c:pt idx="62">
                  <c:v>43961</c:v>
                </c:pt>
                <c:pt idx="63">
                  <c:v>43962</c:v>
                </c:pt>
                <c:pt idx="64">
                  <c:v>43963</c:v>
                </c:pt>
                <c:pt idx="65">
                  <c:v>43964</c:v>
                </c:pt>
                <c:pt idx="66">
                  <c:v>43965</c:v>
                </c:pt>
                <c:pt idx="67">
                  <c:v>43966</c:v>
                </c:pt>
                <c:pt idx="68">
                  <c:v>43967</c:v>
                </c:pt>
                <c:pt idx="69">
                  <c:v>43968</c:v>
                </c:pt>
                <c:pt idx="70">
                  <c:v>43969</c:v>
                </c:pt>
                <c:pt idx="71">
                  <c:v>43970</c:v>
                </c:pt>
                <c:pt idx="72">
                  <c:v>43971</c:v>
                </c:pt>
                <c:pt idx="73">
                  <c:v>43972</c:v>
                </c:pt>
                <c:pt idx="74">
                  <c:v>43973</c:v>
                </c:pt>
                <c:pt idx="75">
                  <c:v>43974</c:v>
                </c:pt>
                <c:pt idx="76">
                  <c:v>43975</c:v>
                </c:pt>
                <c:pt idx="77">
                  <c:v>43976</c:v>
                </c:pt>
                <c:pt idx="78">
                  <c:v>43977</c:v>
                </c:pt>
                <c:pt idx="79">
                  <c:v>43978</c:v>
                </c:pt>
                <c:pt idx="80">
                  <c:v>43979</c:v>
                </c:pt>
                <c:pt idx="81">
                  <c:v>43980</c:v>
                </c:pt>
                <c:pt idx="82">
                  <c:v>43981</c:v>
                </c:pt>
                <c:pt idx="83">
                  <c:v>43982</c:v>
                </c:pt>
                <c:pt idx="84">
                  <c:v>43983</c:v>
                </c:pt>
                <c:pt idx="85">
                  <c:v>43984</c:v>
                </c:pt>
                <c:pt idx="86">
                  <c:v>43985</c:v>
                </c:pt>
                <c:pt idx="87">
                  <c:v>43986</c:v>
                </c:pt>
                <c:pt idx="88">
                  <c:v>43987</c:v>
                </c:pt>
                <c:pt idx="89">
                  <c:v>43988</c:v>
                </c:pt>
                <c:pt idx="90">
                  <c:v>43989</c:v>
                </c:pt>
                <c:pt idx="91">
                  <c:v>43990</c:v>
                </c:pt>
                <c:pt idx="92">
                  <c:v>43991</c:v>
                </c:pt>
                <c:pt idx="93">
                  <c:v>43992</c:v>
                </c:pt>
                <c:pt idx="94">
                  <c:v>43993</c:v>
                </c:pt>
                <c:pt idx="95">
                  <c:v>43994</c:v>
                </c:pt>
                <c:pt idx="96">
                  <c:v>43995</c:v>
                </c:pt>
                <c:pt idx="97">
                  <c:v>43996</c:v>
                </c:pt>
                <c:pt idx="98">
                  <c:v>43997</c:v>
                </c:pt>
                <c:pt idx="99">
                  <c:v>43998</c:v>
                </c:pt>
                <c:pt idx="100">
                  <c:v>43999</c:v>
                </c:pt>
                <c:pt idx="101">
                  <c:v>44000</c:v>
                </c:pt>
                <c:pt idx="102">
                  <c:v>44001</c:v>
                </c:pt>
                <c:pt idx="103">
                  <c:v>44002</c:v>
                </c:pt>
                <c:pt idx="104">
                  <c:v>44003</c:v>
                </c:pt>
                <c:pt idx="105">
                  <c:v>44004</c:v>
                </c:pt>
                <c:pt idx="106">
                  <c:v>44005</c:v>
                </c:pt>
                <c:pt idx="107">
                  <c:v>44006</c:v>
                </c:pt>
                <c:pt idx="108">
                  <c:v>44007</c:v>
                </c:pt>
                <c:pt idx="109">
                  <c:v>44008</c:v>
                </c:pt>
                <c:pt idx="110">
                  <c:v>44009</c:v>
                </c:pt>
                <c:pt idx="111">
                  <c:v>44010</c:v>
                </c:pt>
                <c:pt idx="112">
                  <c:v>44011</c:v>
                </c:pt>
                <c:pt idx="113">
                  <c:v>44012</c:v>
                </c:pt>
                <c:pt idx="114">
                  <c:v>44013</c:v>
                </c:pt>
                <c:pt idx="115">
                  <c:v>44014</c:v>
                </c:pt>
                <c:pt idx="116">
                  <c:v>44015</c:v>
                </c:pt>
                <c:pt idx="117">
                  <c:v>44016</c:v>
                </c:pt>
                <c:pt idx="118">
                  <c:v>44017</c:v>
                </c:pt>
                <c:pt idx="119">
                  <c:v>44018</c:v>
                </c:pt>
                <c:pt idx="120">
                  <c:v>44019</c:v>
                </c:pt>
                <c:pt idx="121">
                  <c:v>44020</c:v>
                </c:pt>
                <c:pt idx="122">
                  <c:v>44021</c:v>
                </c:pt>
                <c:pt idx="123">
                  <c:v>44022</c:v>
                </c:pt>
                <c:pt idx="124">
                  <c:v>44023</c:v>
                </c:pt>
                <c:pt idx="125">
                  <c:v>44024</c:v>
                </c:pt>
                <c:pt idx="126">
                  <c:v>44025</c:v>
                </c:pt>
                <c:pt idx="127">
                  <c:v>44026</c:v>
                </c:pt>
                <c:pt idx="128">
                  <c:v>44027</c:v>
                </c:pt>
                <c:pt idx="129">
                  <c:v>44028</c:v>
                </c:pt>
                <c:pt idx="130">
                  <c:v>44029</c:v>
                </c:pt>
                <c:pt idx="131">
                  <c:v>44030</c:v>
                </c:pt>
                <c:pt idx="132">
                  <c:v>44031</c:v>
                </c:pt>
                <c:pt idx="133">
                  <c:v>44032</c:v>
                </c:pt>
                <c:pt idx="134">
                  <c:v>44033</c:v>
                </c:pt>
                <c:pt idx="135">
                  <c:v>44034</c:v>
                </c:pt>
                <c:pt idx="136">
                  <c:v>44035</c:v>
                </c:pt>
                <c:pt idx="137">
                  <c:v>44036</c:v>
                </c:pt>
                <c:pt idx="138">
                  <c:v>44037</c:v>
                </c:pt>
                <c:pt idx="139">
                  <c:v>44038</c:v>
                </c:pt>
                <c:pt idx="140">
                  <c:v>44039</c:v>
                </c:pt>
                <c:pt idx="141">
                  <c:v>44040</c:v>
                </c:pt>
                <c:pt idx="142">
                  <c:v>44041</c:v>
                </c:pt>
                <c:pt idx="143">
                  <c:v>44042</c:v>
                </c:pt>
                <c:pt idx="144">
                  <c:v>44043</c:v>
                </c:pt>
                <c:pt idx="145">
                  <c:v>44044</c:v>
                </c:pt>
                <c:pt idx="146">
                  <c:v>44045</c:v>
                </c:pt>
                <c:pt idx="147">
                  <c:v>44046</c:v>
                </c:pt>
                <c:pt idx="148">
                  <c:v>44047</c:v>
                </c:pt>
                <c:pt idx="149">
                  <c:v>44048</c:v>
                </c:pt>
                <c:pt idx="150">
                  <c:v>44049</c:v>
                </c:pt>
                <c:pt idx="151">
                  <c:v>44050</c:v>
                </c:pt>
                <c:pt idx="152">
                  <c:v>44051</c:v>
                </c:pt>
                <c:pt idx="153">
                  <c:v>44052</c:v>
                </c:pt>
                <c:pt idx="154">
                  <c:v>44053</c:v>
                </c:pt>
                <c:pt idx="155">
                  <c:v>44054</c:v>
                </c:pt>
                <c:pt idx="156">
                  <c:v>44055</c:v>
                </c:pt>
                <c:pt idx="157">
                  <c:v>44056</c:v>
                </c:pt>
                <c:pt idx="158">
                  <c:v>44057</c:v>
                </c:pt>
                <c:pt idx="159">
                  <c:v>44058</c:v>
                </c:pt>
                <c:pt idx="160">
                  <c:v>44059</c:v>
                </c:pt>
                <c:pt idx="161">
                  <c:v>44060</c:v>
                </c:pt>
                <c:pt idx="162">
                  <c:v>44061</c:v>
                </c:pt>
                <c:pt idx="163">
                  <c:v>44062</c:v>
                </c:pt>
                <c:pt idx="164">
                  <c:v>44063</c:v>
                </c:pt>
                <c:pt idx="165">
                  <c:v>44064</c:v>
                </c:pt>
                <c:pt idx="166">
                  <c:v>44065</c:v>
                </c:pt>
                <c:pt idx="167">
                  <c:v>44066</c:v>
                </c:pt>
                <c:pt idx="168">
                  <c:v>44067</c:v>
                </c:pt>
                <c:pt idx="169">
                  <c:v>44068</c:v>
                </c:pt>
                <c:pt idx="170">
                  <c:v>44069</c:v>
                </c:pt>
                <c:pt idx="171">
                  <c:v>44070</c:v>
                </c:pt>
                <c:pt idx="172">
                  <c:v>44071</c:v>
                </c:pt>
                <c:pt idx="173">
                  <c:v>44072</c:v>
                </c:pt>
                <c:pt idx="174">
                  <c:v>44073</c:v>
                </c:pt>
                <c:pt idx="175">
                  <c:v>44074</c:v>
                </c:pt>
                <c:pt idx="176">
                  <c:v>44075</c:v>
                </c:pt>
                <c:pt idx="177">
                  <c:v>44076</c:v>
                </c:pt>
                <c:pt idx="178">
                  <c:v>44077</c:v>
                </c:pt>
                <c:pt idx="179">
                  <c:v>44078</c:v>
                </c:pt>
                <c:pt idx="180">
                  <c:v>44079</c:v>
                </c:pt>
                <c:pt idx="181">
                  <c:v>44080</c:v>
                </c:pt>
                <c:pt idx="182">
                  <c:v>44081</c:v>
                </c:pt>
                <c:pt idx="183">
                  <c:v>44082</c:v>
                </c:pt>
                <c:pt idx="184">
                  <c:v>44083</c:v>
                </c:pt>
                <c:pt idx="185">
                  <c:v>44084</c:v>
                </c:pt>
                <c:pt idx="186">
                  <c:v>44085</c:v>
                </c:pt>
                <c:pt idx="187">
                  <c:v>44086</c:v>
                </c:pt>
                <c:pt idx="188">
                  <c:v>44087</c:v>
                </c:pt>
                <c:pt idx="189">
                  <c:v>44088</c:v>
                </c:pt>
                <c:pt idx="190">
                  <c:v>44089</c:v>
                </c:pt>
                <c:pt idx="191">
                  <c:v>44090</c:v>
                </c:pt>
                <c:pt idx="192">
                  <c:v>44091</c:v>
                </c:pt>
                <c:pt idx="193">
                  <c:v>44092</c:v>
                </c:pt>
                <c:pt idx="194">
                  <c:v>44093</c:v>
                </c:pt>
                <c:pt idx="195">
                  <c:v>44094</c:v>
                </c:pt>
                <c:pt idx="196">
                  <c:v>44095</c:v>
                </c:pt>
                <c:pt idx="197">
                  <c:v>44096</c:v>
                </c:pt>
                <c:pt idx="198">
                  <c:v>44097</c:v>
                </c:pt>
                <c:pt idx="199">
                  <c:v>44098</c:v>
                </c:pt>
                <c:pt idx="200">
                  <c:v>44099</c:v>
                </c:pt>
                <c:pt idx="201">
                  <c:v>44100</c:v>
                </c:pt>
                <c:pt idx="202">
                  <c:v>44101</c:v>
                </c:pt>
                <c:pt idx="203">
                  <c:v>44102</c:v>
                </c:pt>
                <c:pt idx="204">
                  <c:v>44103</c:v>
                </c:pt>
                <c:pt idx="205">
                  <c:v>44104</c:v>
                </c:pt>
                <c:pt idx="206">
                  <c:v>44105</c:v>
                </c:pt>
                <c:pt idx="207">
                  <c:v>44106</c:v>
                </c:pt>
                <c:pt idx="208">
                  <c:v>44107</c:v>
                </c:pt>
                <c:pt idx="209">
                  <c:v>44108</c:v>
                </c:pt>
                <c:pt idx="210">
                  <c:v>44109</c:v>
                </c:pt>
                <c:pt idx="211">
                  <c:v>44110</c:v>
                </c:pt>
                <c:pt idx="212">
                  <c:v>44111</c:v>
                </c:pt>
                <c:pt idx="213">
                  <c:v>44112</c:v>
                </c:pt>
                <c:pt idx="214">
                  <c:v>44113</c:v>
                </c:pt>
                <c:pt idx="215">
                  <c:v>44114</c:v>
                </c:pt>
                <c:pt idx="216">
                  <c:v>44115</c:v>
                </c:pt>
                <c:pt idx="217">
                  <c:v>44116</c:v>
                </c:pt>
                <c:pt idx="218">
                  <c:v>44117</c:v>
                </c:pt>
                <c:pt idx="219">
                  <c:v>44118</c:v>
                </c:pt>
                <c:pt idx="220">
                  <c:v>44119</c:v>
                </c:pt>
                <c:pt idx="221">
                  <c:v>44120</c:v>
                </c:pt>
                <c:pt idx="222">
                  <c:v>44121</c:v>
                </c:pt>
                <c:pt idx="223">
                  <c:v>44122</c:v>
                </c:pt>
                <c:pt idx="224">
                  <c:v>44123</c:v>
                </c:pt>
                <c:pt idx="225">
                  <c:v>44124</c:v>
                </c:pt>
                <c:pt idx="226">
                  <c:v>44125</c:v>
                </c:pt>
                <c:pt idx="227">
                  <c:v>44126</c:v>
                </c:pt>
                <c:pt idx="228">
                  <c:v>44127</c:v>
                </c:pt>
                <c:pt idx="229">
                  <c:v>44128</c:v>
                </c:pt>
                <c:pt idx="230">
                  <c:v>44129</c:v>
                </c:pt>
                <c:pt idx="231">
                  <c:v>44130</c:v>
                </c:pt>
                <c:pt idx="232">
                  <c:v>44131</c:v>
                </c:pt>
                <c:pt idx="233">
                  <c:v>44132</c:v>
                </c:pt>
                <c:pt idx="234">
                  <c:v>44133</c:v>
                </c:pt>
                <c:pt idx="235">
                  <c:v>44134</c:v>
                </c:pt>
                <c:pt idx="236">
                  <c:v>44135</c:v>
                </c:pt>
                <c:pt idx="237">
                  <c:v>44136</c:v>
                </c:pt>
                <c:pt idx="238">
                  <c:v>44137</c:v>
                </c:pt>
                <c:pt idx="239">
                  <c:v>44138</c:v>
                </c:pt>
                <c:pt idx="240">
                  <c:v>44139</c:v>
                </c:pt>
                <c:pt idx="241">
                  <c:v>44140</c:v>
                </c:pt>
                <c:pt idx="242">
                  <c:v>44141</c:v>
                </c:pt>
                <c:pt idx="243">
                  <c:v>44142</c:v>
                </c:pt>
                <c:pt idx="244">
                  <c:v>44143</c:v>
                </c:pt>
                <c:pt idx="245">
                  <c:v>44144</c:v>
                </c:pt>
                <c:pt idx="246">
                  <c:v>44145</c:v>
                </c:pt>
                <c:pt idx="247">
                  <c:v>44146</c:v>
                </c:pt>
                <c:pt idx="248">
                  <c:v>44147</c:v>
                </c:pt>
                <c:pt idx="249">
                  <c:v>44148</c:v>
                </c:pt>
                <c:pt idx="250">
                  <c:v>44149</c:v>
                </c:pt>
                <c:pt idx="251">
                  <c:v>44150</c:v>
                </c:pt>
                <c:pt idx="252">
                  <c:v>44151</c:v>
                </c:pt>
                <c:pt idx="253">
                  <c:v>44152</c:v>
                </c:pt>
                <c:pt idx="254">
                  <c:v>44153</c:v>
                </c:pt>
                <c:pt idx="255">
                  <c:v>44154</c:v>
                </c:pt>
                <c:pt idx="256">
                  <c:v>44155</c:v>
                </c:pt>
                <c:pt idx="257">
                  <c:v>44156</c:v>
                </c:pt>
                <c:pt idx="258">
                  <c:v>44157</c:v>
                </c:pt>
                <c:pt idx="259">
                  <c:v>44158</c:v>
                </c:pt>
                <c:pt idx="260">
                  <c:v>44159</c:v>
                </c:pt>
                <c:pt idx="261">
                  <c:v>44160</c:v>
                </c:pt>
                <c:pt idx="262">
                  <c:v>44161</c:v>
                </c:pt>
                <c:pt idx="263">
                  <c:v>44162</c:v>
                </c:pt>
                <c:pt idx="264">
                  <c:v>44163</c:v>
                </c:pt>
                <c:pt idx="265">
                  <c:v>44164</c:v>
                </c:pt>
                <c:pt idx="266">
                  <c:v>44165</c:v>
                </c:pt>
                <c:pt idx="267">
                  <c:v>44166</c:v>
                </c:pt>
                <c:pt idx="268">
                  <c:v>44167</c:v>
                </c:pt>
                <c:pt idx="269">
                  <c:v>44168</c:v>
                </c:pt>
                <c:pt idx="270">
                  <c:v>44169</c:v>
                </c:pt>
                <c:pt idx="271">
                  <c:v>44170</c:v>
                </c:pt>
                <c:pt idx="272">
                  <c:v>44171</c:v>
                </c:pt>
                <c:pt idx="273">
                  <c:v>44172</c:v>
                </c:pt>
                <c:pt idx="274">
                  <c:v>44173</c:v>
                </c:pt>
                <c:pt idx="275">
                  <c:v>44174</c:v>
                </c:pt>
                <c:pt idx="276">
                  <c:v>44175</c:v>
                </c:pt>
                <c:pt idx="277">
                  <c:v>44176</c:v>
                </c:pt>
                <c:pt idx="278">
                  <c:v>44177</c:v>
                </c:pt>
                <c:pt idx="279">
                  <c:v>44178</c:v>
                </c:pt>
                <c:pt idx="280">
                  <c:v>44179</c:v>
                </c:pt>
                <c:pt idx="281">
                  <c:v>44180</c:v>
                </c:pt>
                <c:pt idx="282">
                  <c:v>44181</c:v>
                </c:pt>
                <c:pt idx="283">
                  <c:v>44182</c:v>
                </c:pt>
                <c:pt idx="284">
                  <c:v>44183</c:v>
                </c:pt>
                <c:pt idx="285">
                  <c:v>44184</c:v>
                </c:pt>
                <c:pt idx="286">
                  <c:v>44185</c:v>
                </c:pt>
                <c:pt idx="287">
                  <c:v>44186</c:v>
                </c:pt>
                <c:pt idx="288">
                  <c:v>44187</c:v>
                </c:pt>
                <c:pt idx="289">
                  <c:v>44188</c:v>
                </c:pt>
                <c:pt idx="290">
                  <c:v>44189</c:v>
                </c:pt>
                <c:pt idx="291">
                  <c:v>44190</c:v>
                </c:pt>
                <c:pt idx="292">
                  <c:v>44191</c:v>
                </c:pt>
                <c:pt idx="293">
                  <c:v>44192</c:v>
                </c:pt>
                <c:pt idx="294">
                  <c:v>44193</c:v>
                </c:pt>
                <c:pt idx="295">
                  <c:v>44194</c:v>
                </c:pt>
                <c:pt idx="296">
                  <c:v>44195</c:v>
                </c:pt>
                <c:pt idx="297">
                  <c:v>44196</c:v>
                </c:pt>
                <c:pt idx="298">
                  <c:v>44197</c:v>
                </c:pt>
                <c:pt idx="299">
                  <c:v>44198</c:v>
                </c:pt>
                <c:pt idx="300">
                  <c:v>44199</c:v>
                </c:pt>
                <c:pt idx="301">
                  <c:v>44200</c:v>
                </c:pt>
                <c:pt idx="302">
                  <c:v>44201</c:v>
                </c:pt>
                <c:pt idx="303">
                  <c:v>44202</c:v>
                </c:pt>
                <c:pt idx="304">
                  <c:v>44203</c:v>
                </c:pt>
                <c:pt idx="305">
                  <c:v>44204</c:v>
                </c:pt>
                <c:pt idx="306">
                  <c:v>44205</c:v>
                </c:pt>
                <c:pt idx="307">
                  <c:v>44206</c:v>
                </c:pt>
                <c:pt idx="308">
                  <c:v>44207</c:v>
                </c:pt>
                <c:pt idx="309">
                  <c:v>44208</c:v>
                </c:pt>
                <c:pt idx="310">
                  <c:v>44209</c:v>
                </c:pt>
                <c:pt idx="311">
                  <c:v>44210</c:v>
                </c:pt>
                <c:pt idx="312">
                  <c:v>44211</c:v>
                </c:pt>
                <c:pt idx="313">
                  <c:v>44212</c:v>
                </c:pt>
                <c:pt idx="314">
                  <c:v>44213</c:v>
                </c:pt>
                <c:pt idx="315">
                  <c:v>44214</c:v>
                </c:pt>
                <c:pt idx="316">
                  <c:v>44215</c:v>
                </c:pt>
                <c:pt idx="317">
                  <c:v>44216</c:v>
                </c:pt>
                <c:pt idx="318">
                  <c:v>44217</c:v>
                </c:pt>
                <c:pt idx="319">
                  <c:v>44218</c:v>
                </c:pt>
                <c:pt idx="320">
                  <c:v>44219</c:v>
                </c:pt>
                <c:pt idx="321">
                  <c:v>44220</c:v>
                </c:pt>
                <c:pt idx="322">
                  <c:v>44221</c:v>
                </c:pt>
                <c:pt idx="323">
                  <c:v>44222</c:v>
                </c:pt>
                <c:pt idx="324">
                  <c:v>44223</c:v>
                </c:pt>
                <c:pt idx="325">
                  <c:v>44224</c:v>
                </c:pt>
                <c:pt idx="326">
                  <c:v>44225</c:v>
                </c:pt>
                <c:pt idx="327">
                  <c:v>44226</c:v>
                </c:pt>
                <c:pt idx="328">
                  <c:v>44227</c:v>
                </c:pt>
                <c:pt idx="329">
                  <c:v>44228</c:v>
                </c:pt>
                <c:pt idx="330">
                  <c:v>44229</c:v>
                </c:pt>
                <c:pt idx="331">
                  <c:v>44230</c:v>
                </c:pt>
                <c:pt idx="332">
                  <c:v>44231</c:v>
                </c:pt>
                <c:pt idx="333">
                  <c:v>44232</c:v>
                </c:pt>
                <c:pt idx="334">
                  <c:v>44233</c:v>
                </c:pt>
                <c:pt idx="335">
                  <c:v>44234</c:v>
                </c:pt>
                <c:pt idx="336">
                  <c:v>44235</c:v>
                </c:pt>
                <c:pt idx="337">
                  <c:v>44236</c:v>
                </c:pt>
                <c:pt idx="338">
                  <c:v>44237</c:v>
                </c:pt>
                <c:pt idx="339">
                  <c:v>44238</c:v>
                </c:pt>
                <c:pt idx="340">
                  <c:v>44239</c:v>
                </c:pt>
                <c:pt idx="341">
                  <c:v>44240</c:v>
                </c:pt>
                <c:pt idx="342">
                  <c:v>44241</c:v>
                </c:pt>
                <c:pt idx="343">
                  <c:v>44242</c:v>
                </c:pt>
                <c:pt idx="344">
                  <c:v>44243</c:v>
                </c:pt>
                <c:pt idx="345">
                  <c:v>44244</c:v>
                </c:pt>
                <c:pt idx="346">
                  <c:v>44245</c:v>
                </c:pt>
                <c:pt idx="347">
                  <c:v>44246</c:v>
                </c:pt>
                <c:pt idx="348">
                  <c:v>44247</c:v>
                </c:pt>
                <c:pt idx="349">
                  <c:v>44248</c:v>
                </c:pt>
                <c:pt idx="350">
                  <c:v>44249</c:v>
                </c:pt>
                <c:pt idx="351">
                  <c:v>44250</c:v>
                </c:pt>
                <c:pt idx="352">
                  <c:v>44251</c:v>
                </c:pt>
                <c:pt idx="353">
                  <c:v>44252</c:v>
                </c:pt>
                <c:pt idx="354">
                  <c:v>44253</c:v>
                </c:pt>
                <c:pt idx="355">
                  <c:v>44254</c:v>
                </c:pt>
                <c:pt idx="356">
                  <c:v>44255</c:v>
                </c:pt>
                <c:pt idx="357">
                  <c:v>44256</c:v>
                </c:pt>
                <c:pt idx="358">
                  <c:v>44257</c:v>
                </c:pt>
                <c:pt idx="359">
                  <c:v>44258</c:v>
                </c:pt>
                <c:pt idx="360">
                  <c:v>44259</c:v>
                </c:pt>
                <c:pt idx="361">
                  <c:v>44260</c:v>
                </c:pt>
                <c:pt idx="362">
                  <c:v>44261</c:v>
                </c:pt>
                <c:pt idx="363">
                  <c:v>44262</c:v>
                </c:pt>
                <c:pt idx="364">
                  <c:v>44263</c:v>
                </c:pt>
                <c:pt idx="365">
                  <c:v>44264</c:v>
                </c:pt>
                <c:pt idx="366">
                  <c:v>44265</c:v>
                </c:pt>
                <c:pt idx="367">
                  <c:v>44266</c:v>
                </c:pt>
                <c:pt idx="368">
                  <c:v>44267</c:v>
                </c:pt>
                <c:pt idx="369">
                  <c:v>44268</c:v>
                </c:pt>
                <c:pt idx="370">
                  <c:v>44269</c:v>
                </c:pt>
                <c:pt idx="371">
                  <c:v>44270</c:v>
                </c:pt>
                <c:pt idx="372">
                  <c:v>44271</c:v>
                </c:pt>
                <c:pt idx="373">
                  <c:v>44272</c:v>
                </c:pt>
                <c:pt idx="374">
                  <c:v>44273</c:v>
                </c:pt>
                <c:pt idx="375">
                  <c:v>44274</c:v>
                </c:pt>
                <c:pt idx="376">
                  <c:v>44275</c:v>
                </c:pt>
                <c:pt idx="377">
                  <c:v>44276</c:v>
                </c:pt>
                <c:pt idx="378">
                  <c:v>44277</c:v>
                </c:pt>
                <c:pt idx="379">
                  <c:v>44278</c:v>
                </c:pt>
                <c:pt idx="380">
                  <c:v>44279</c:v>
                </c:pt>
                <c:pt idx="381">
                  <c:v>44280</c:v>
                </c:pt>
                <c:pt idx="382">
                  <c:v>44281</c:v>
                </c:pt>
                <c:pt idx="383">
                  <c:v>44282</c:v>
                </c:pt>
                <c:pt idx="384">
                  <c:v>44283</c:v>
                </c:pt>
                <c:pt idx="385">
                  <c:v>44284</c:v>
                </c:pt>
                <c:pt idx="386">
                  <c:v>44285</c:v>
                </c:pt>
                <c:pt idx="387">
                  <c:v>44286</c:v>
                </c:pt>
                <c:pt idx="388">
                  <c:v>44287</c:v>
                </c:pt>
                <c:pt idx="389">
                  <c:v>44288</c:v>
                </c:pt>
                <c:pt idx="390">
                  <c:v>44289</c:v>
                </c:pt>
                <c:pt idx="391">
                  <c:v>44290</c:v>
                </c:pt>
                <c:pt idx="392">
                  <c:v>44291</c:v>
                </c:pt>
                <c:pt idx="393">
                  <c:v>44292</c:v>
                </c:pt>
                <c:pt idx="394">
                  <c:v>44293</c:v>
                </c:pt>
                <c:pt idx="395">
                  <c:v>44294</c:v>
                </c:pt>
                <c:pt idx="396">
                  <c:v>44295</c:v>
                </c:pt>
                <c:pt idx="397">
                  <c:v>44296</c:v>
                </c:pt>
                <c:pt idx="398">
                  <c:v>44297</c:v>
                </c:pt>
                <c:pt idx="399">
                  <c:v>44298</c:v>
                </c:pt>
                <c:pt idx="400">
                  <c:v>44299</c:v>
                </c:pt>
                <c:pt idx="401">
                  <c:v>44300</c:v>
                </c:pt>
                <c:pt idx="402">
                  <c:v>44301</c:v>
                </c:pt>
                <c:pt idx="403">
                  <c:v>44302</c:v>
                </c:pt>
                <c:pt idx="404">
                  <c:v>44303</c:v>
                </c:pt>
                <c:pt idx="405">
                  <c:v>44304</c:v>
                </c:pt>
                <c:pt idx="406">
                  <c:v>44305</c:v>
                </c:pt>
                <c:pt idx="407">
                  <c:v>44306</c:v>
                </c:pt>
                <c:pt idx="408">
                  <c:v>44307</c:v>
                </c:pt>
                <c:pt idx="409">
                  <c:v>44308</c:v>
                </c:pt>
                <c:pt idx="410">
                  <c:v>44309</c:v>
                </c:pt>
                <c:pt idx="411">
                  <c:v>44310</c:v>
                </c:pt>
                <c:pt idx="412">
                  <c:v>44311</c:v>
                </c:pt>
                <c:pt idx="413">
                  <c:v>44312</c:v>
                </c:pt>
                <c:pt idx="414">
                  <c:v>44313</c:v>
                </c:pt>
                <c:pt idx="415">
                  <c:v>44314</c:v>
                </c:pt>
                <c:pt idx="416">
                  <c:v>44315</c:v>
                </c:pt>
                <c:pt idx="417">
                  <c:v>44316</c:v>
                </c:pt>
                <c:pt idx="418">
                  <c:v>44317</c:v>
                </c:pt>
                <c:pt idx="419">
                  <c:v>44318</c:v>
                </c:pt>
                <c:pt idx="420">
                  <c:v>44319</c:v>
                </c:pt>
                <c:pt idx="421">
                  <c:v>44320</c:v>
                </c:pt>
                <c:pt idx="422">
                  <c:v>44321</c:v>
                </c:pt>
                <c:pt idx="423">
                  <c:v>44322</c:v>
                </c:pt>
                <c:pt idx="424">
                  <c:v>44323</c:v>
                </c:pt>
                <c:pt idx="425">
                  <c:v>44324</c:v>
                </c:pt>
                <c:pt idx="426">
                  <c:v>44325</c:v>
                </c:pt>
                <c:pt idx="427">
                  <c:v>44326</c:v>
                </c:pt>
                <c:pt idx="428">
                  <c:v>44327</c:v>
                </c:pt>
                <c:pt idx="429">
                  <c:v>44328</c:v>
                </c:pt>
                <c:pt idx="430">
                  <c:v>44329</c:v>
                </c:pt>
                <c:pt idx="431">
                  <c:v>44330</c:v>
                </c:pt>
                <c:pt idx="432">
                  <c:v>44331</c:v>
                </c:pt>
                <c:pt idx="433">
                  <c:v>44332</c:v>
                </c:pt>
                <c:pt idx="434">
                  <c:v>44333</c:v>
                </c:pt>
                <c:pt idx="435">
                  <c:v>44334</c:v>
                </c:pt>
                <c:pt idx="436">
                  <c:v>44335</c:v>
                </c:pt>
                <c:pt idx="437">
                  <c:v>44336</c:v>
                </c:pt>
                <c:pt idx="438">
                  <c:v>44337</c:v>
                </c:pt>
                <c:pt idx="439">
                  <c:v>44338</c:v>
                </c:pt>
                <c:pt idx="440">
                  <c:v>44339</c:v>
                </c:pt>
                <c:pt idx="441">
                  <c:v>44340</c:v>
                </c:pt>
                <c:pt idx="442">
                  <c:v>44341</c:v>
                </c:pt>
                <c:pt idx="443">
                  <c:v>44342</c:v>
                </c:pt>
                <c:pt idx="444">
                  <c:v>44343</c:v>
                </c:pt>
                <c:pt idx="445">
                  <c:v>44344</c:v>
                </c:pt>
                <c:pt idx="446">
                  <c:v>44345</c:v>
                </c:pt>
                <c:pt idx="447">
                  <c:v>44346</c:v>
                </c:pt>
                <c:pt idx="448">
                  <c:v>44347</c:v>
                </c:pt>
                <c:pt idx="449">
                  <c:v>44348</c:v>
                </c:pt>
                <c:pt idx="450">
                  <c:v>44349</c:v>
                </c:pt>
                <c:pt idx="451">
                  <c:v>44350</c:v>
                </c:pt>
                <c:pt idx="452">
                  <c:v>44351</c:v>
                </c:pt>
                <c:pt idx="453">
                  <c:v>44352</c:v>
                </c:pt>
                <c:pt idx="454">
                  <c:v>44353</c:v>
                </c:pt>
                <c:pt idx="455">
                  <c:v>44354</c:v>
                </c:pt>
                <c:pt idx="456">
                  <c:v>44355</c:v>
                </c:pt>
                <c:pt idx="457">
                  <c:v>44356</c:v>
                </c:pt>
                <c:pt idx="458">
                  <c:v>44357</c:v>
                </c:pt>
                <c:pt idx="459">
                  <c:v>44358</c:v>
                </c:pt>
                <c:pt idx="460">
                  <c:v>44359</c:v>
                </c:pt>
                <c:pt idx="461">
                  <c:v>44360</c:v>
                </c:pt>
                <c:pt idx="462">
                  <c:v>44361</c:v>
                </c:pt>
                <c:pt idx="463">
                  <c:v>44362</c:v>
                </c:pt>
                <c:pt idx="464">
                  <c:v>44363</c:v>
                </c:pt>
                <c:pt idx="465">
                  <c:v>44364</c:v>
                </c:pt>
                <c:pt idx="466">
                  <c:v>44365</c:v>
                </c:pt>
                <c:pt idx="467">
                  <c:v>44366</c:v>
                </c:pt>
                <c:pt idx="468">
                  <c:v>44367</c:v>
                </c:pt>
                <c:pt idx="469">
                  <c:v>44368</c:v>
                </c:pt>
                <c:pt idx="470">
                  <c:v>44369</c:v>
                </c:pt>
                <c:pt idx="471">
                  <c:v>44370</c:v>
                </c:pt>
                <c:pt idx="472">
                  <c:v>44371</c:v>
                </c:pt>
                <c:pt idx="473">
                  <c:v>44372</c:v>
                </c:pt>
                <c:pt idx="474">
                  <c:v>44373</c:v>
                </c:pt>
                <c:pt idx="475">
                  <c:v>44374</c:v>
                </c:pt>
                <c:pt idx="476">
                  <c:v>44375</c:v>
                </c:pt>
                <c:pt idx="477">
                  <c:v>44376</c:v>
                </c:pt>
                <c:pt idx="478">
                  <c:v>44377</c:v>
                </c:pt>
                <c:pt idx="479">
                  <c:v>44378</c:v>
                </c:pt>
                <c:pt idx="480">
                  <c:v>44379</c:v>
                </c:pt>
                <c:pt idx="481">
                  <c:v>44380</c:v>
                </c:pt>
                <c:pt idx="482">
                  <c:v>44381</c:v>
                </c:pt>
                <c:pt idx="483">
                  <c:v>44382</c:v>
                </c:pt>
                <c:pt idx="484">
                  <c:v>44383</c:v>
                </c:pt>
                <c:pt idx="485">
                  <c:v>44384</c:v>
                </c:pt>
                <c:pt idx="486">
                  <c:v>44385</c:v>
                </c:pt>
                <c:pt idx="487">
                  <c:v>44386</c:v>
                </c:pt>
                <c:pt idx="488">
                  <c:v>44387</c:v>
                </c:pt>
                <c:pt idx="489">
                  <c:v>44388</c:v>
                </c:pt>
                <c:pt idx="490">
                  <c:v>44389</c:v>
                </c:pt>
                <c:pt idx="491">
                  <c:v>44390</c:v>
                </c:pt>
                <c:pt idx="492">
                  <c:v>44391</c:v>
                </c:pt>
                <c:pt idx="493">
                  <c:v>44392</c:v>
                </c:pt>
                <c:pt idx="494">
                  <c:v>44393</c:v>
                </c:pt>
                <c:pt idx="495">
                  <c:v>44394</c:v>
                </c:pt>
                <c:pt idx="496">
                  <c:v>44395</c:v>
                </c:pt>
                <c:pt idx="497">
                  <c:v>44396</c:v>
                </c:pt>
                <c:pt idx="498">
                  <c:v>44397</c:v>
                </c:pt>
                <c:pt idx="499">
                  <c:v>44398</c:v>
                </c:pt>
                <c:pt idx="500">
                  <c:v>44399</c:v>
                </c:pt>
                <c:pt idx="501">
                  <c:v>44400</c:v>
                </c:pt>
                <c:pt idx="502">
                  <c:v>44401</c:v>
                </c:pt>
                <c:pt idx="503">
                  <c:v>44402</c:v>
                </c:pt>
                <c:pt idx="504">
                  <c:v>44403</c:v>
                </c:pt>
                <c:pt idx="505">
                  <c:v>44404</c:v>
                </c:pt>
                <c:pt idx="506">
                  <c:v>44405</c:v>
                </c:pt>
                <c:pt idx="507">
                  <c:v>44406</c:v>
                </c:pt>
                <c:pt idx="508">
                  <c:v>44407</c:v>
                </c:pt>
                <c:pt idx="509">
                  <c:v>44408</c:v>
                </c:pt>
                <c:pt idx="510">
                  <c:v>44409</c:v>
                </c:pt>
                <c:pt idx="511">
                  <c:v>44410</c:v>
                </c:pt>
                <c:pt idx="512">
                  <c:v>44411</c:v>
                </c:pt>
                <c:pt idx="513">
                  <c:v>44412</c:v>
                </c:pt>
                <c:pt idx="514">
                  <c:v>44413</c:v>
                </c:pt>
                <c:pt idx="515">
                  <c:v>44414</c:v>
                </c:pt>
                <c:pt idx="516">
                  <c:v>44415</c:v>
                </c:pt>
                <c:pt idx="517">
                  <c:v>44416</c:v>
                </c:pt>
                <c:pt idx="518">
                  <c:v>44417</c:v>
                </c:pt>
                <c:pt idx="519">
                  <c:v>44418</c:v>
                </c:pt>
                <c:pt idx="520">
                  <c:v>44419</c:v>
                </c:pt>
                <c:pt idx="521">
                  <c:v>44420</c:v>
                </c:pt>
                <c:pt idx="522">
                  <c:v>44421</c:v>
                </c:pt>
                <c:pt idx="523">
                  <c:v>44422</c:v>
                </c:pt>
                <c:pt idx="524">
                  <c:v>44423</c:v>
                </c:pt>
                <c:pt idx="525">
                  <c:v>44424</c:v>
                </c:pt>
                <c:pt idx="526">
                  <c:v>44425</c:v>
                </c:pt>
                <c:pt idx="527">
                  <c:v>44426</c:v>
                </c:pt>
                <c:pt idx="528">
                  <c:v>44427</c:v>
                </c:pt>
                <c:pt idx="529">
                  <c:v>44428</c:v>
                </c:pt>
                <c:pt idx="530">
                  <c:v>44429</c:v>
                </c:pt>
                <c:pt idx="531">
                  <c:v>44430</c:v>
                </c:pt>
                <c:pt idx="532">
                  <c:v>44431</c:v>
                </c:pt>
                <c:pt idx="533">
                  <c:v>44432</c:v>
                </c:pt>
                <c:pt idx="534">
                  <c:v>44433</c:v>
                </c:pt>
                <c:pt idx="535">
                  <c:v>44434</c:v>
                </c:pt>
                <c:pt idx="536">
                  <c:v>44435</c:v>
                </c:pt>
                <c:pt idx="537">
                  <c:v>44436</c:v>
                </c:pt>
                <c:pt idx="538">
                  <c:v>44437</c:v>
                </c:pt>
                <c:pt idx="539">
                  <c:v>44438</c:v>
                </c:pt>
                <c:pt idx="540">
                  <c:v>44439</c:v>
                </c:pt>
                <c:pt idx="541">
                  <c:v>44440</c:v>
                </c:pt>
                <c:pt idx="542">
                  <c:v>44441</c:v>
                </c:pt>
                <c:pt idx="543">
                  <c:v>44442</c:v>
                </c:pt>
                <c:pt idx="544">
                  <c:v>44443</c:v>
                </c:pt>
                <c:pt idx="545">
                  <c:v>44444</c:v>
                </c:pt>
                <c:pt idx="546">
                  <c:v>44445</c:v>
                </c:pt>
                <c:pt idx="547">
                  <c:v>44446</c:v>
                </c:pt>
                <c:pt idx="548">
                  <c:v>44447</c:v>
                </c:pt>
                <c:pt idx="549">
                  <c:v>44448</c:v>
                </c:pt>
                <c:pt idx="550">
                  <c:v>44449</c:v>
                </c:pt>
                <c:pt idx="551">
                  <c:v>44450</c:v>
                </c:pt>
                <c:pt idx="552">
                  <c:v>44451</c:v>
                </c:pt>
                <c:pt idx="553">
                  <c:v>44452</c:v>
                </c:pt>
                <c:pt idx="554">
                  <c:v>44453</c:v>
                </c:pt>
                <c:pt idx="555">
                  <c:v>44454</c:v>
                </c:pt>
                <c:pt idx="556">
                  <c:v>44455</c:v>
                </c:pt>
                <c:pt idx="557">
                  <c:v>44456</c:v>
                </c:pt>
                <c:pt idx="558">
                  <c:v>44457</c:v>
                </c:pt>
                <c:pt idx="559">
                  <c:v>44458</c:v>
                </c:pt>
                <c:pt idx="560">
                  <c:v>44459</c:v>
                </c:pt>
                <c:pt idx="561">
                  <c:v>44460</c:v>
                </c:pt>
                <c:pt idx="562">
                  <c:v>44461</c:v>
                </c:pt>
                <c:pt idx="563">
                  <c:v>44462</c:v>
                </c:pt>
                <c:pt idx="564">
                  <c:v>44463</c:v>
                </c:pt>
                <c:pt idx="565">
                  <c:v>44464</c:v>
                </c:pt>
                <c:pt idx="566">
                  <c:v>44465</c:v>
                </c:pt>
                <c:pt idx="567">
                  <c:v>44466</c:v>
                </c:pt>
                <c:pt idx="568">
                  <c:v>44467</c:v>
                </c:pt>
                <c:pt idx="569">
                  <c:v>44468</c:v>
                </c:pt>
                <c:pt idx="570">
                  <c:v>44469</c:v>
                </c:pt>
                <c:pt idx="571">
                  <c:v>44470</c:v>
                </c:pt>
                <c:pt idx="572">
                  <c:v>44471</c:v>
                </c:pt>
                <c:pt idx="573">
                  <c:v>44472</c:v>
                </c:pt>
                <c:pt idx="574">
                  <c:v>44473</c:v>
                </c:pt>
                <c:pt idx="575">
                  <c:v>44474</c:v>
                </c:pt>
                <c:pt idx="576">
                  <c:v>44475</c:v>
                </c:pt>
                <c:pt idx="577">
                  <c:v>44476</c:v>
                </c:pt>
                <c:pt idx="578">
                  <c:v>44477</c:v>
                </c:pt>
                <c:pt idx="579">
                  <c:v>44478</c:v>
                </c:pt>
                <c:pt idx="580">
                  <c:v>44479</c:v>
                </c:pt>
                <c:pt idx="581">
                  <c:v>44480</c:v>
                </c:pt>
                <c:pt idx="582">
                  <c:v>44481</c:v>
                </c:pt>
                <c:pt idx="583">
                  <c:v>44482</c:v>
                </c:pt>
                <c:pt idx="584">
                  <c:v>44483</c:v>
                </c:pt>
                <c:pt idx="585">
                  <c:v>44484</c:v>
                </c:pt>
                <c:pt idx="586">
                  <c:v>44485</c:v>
                </c:pt>
                <c:pt idx="587">
                  <c:v>44486</c:v>
                </c:pt>
                <c:pt idx="588">
                  <c:v>44487</c:v>
                </c:pt>
                <c:pt idx="589">
                  <c:v>44488</c:v>
                </c:pt>
                <c:pt idx="590">
                  <c:v>44489</c:v>
                </c:pt>
                <c:pt idx="591">
                  <c:v>44490</c:v>
                </c:pt>
                <c:pt idx="592">
                  <c:v>44491</c:v>
                </c:pt>
                <c:pt idx="593">
                  <c:v>44492</c:v>
                </c:pt>
                <c:pt idx="594">
                  <c:v>44493</c:v>
                </c:pt>
                <c:pt idx="595">
                  <c:v>44494</c:v>
                </c:pt>
                <c:pt idx="596">
                  <c:v>44495</c:v>
                </c:pt>
                <c:pt idx="597">
                  <c:v>44496</c:v>
                </c:pt>
                <c:pt idx="598">
                  <c:v>44497</c:v>
                </c:pt>
                <c:pt idx="599">
                  <c:v>44498</c:v>
                </c:pt>
                <c:pt idx="600">
                  <c:v>44499</c:v>
                </c:pt>
                <c:pt idx="601">
                  <c:v>44500</c:v>
                </c:pt>
                <c:pt idx="602">
                  <c:v>44501</c:v>
                </c:pt>
                <c:pt idx="603">
                  <c:v>44502</c:v>
                </c:pt>
                <c:pt idx="604">
                  <c:v>44503</c:v>
                </c:pt>
                <c:pt idx="605">
                  <c:v>44504</c:v>
                </c:pt>
                <c:pt idx="606">
                  <c:v>44505</c:v>
                </c:pt>
                <c:pt idx="607">
                  <c:v>44506</c:v>
                </c:pt>
                <c:pt idx="608">
                  <c:v>44507</c:v>
                </c:pt>
                <c:pt idx="609">
                  <c:v>44508</c:v>
                </c:pt>
                <c:pt idx="610">
                  <c:v>44509</c:v>
                </c:pt>
                <c:pt idx="611">
                  <c:v>44510</c:v>
                </c:pt>
                <c:pt idx="612">
                  <c:v>44511</c:v>
                </c:pt>
                <c:pt idx="613">
                  <c:v>44512</c:v>
                </c:pt>
                <c:pt idx="614">
                  <c:v>44513</c:v>
                </c:pt>
                <c:pt idx="615">
                  <c:v>44514</c:v>
                </c:pt>
                <c:pt idx="616">
                  <c:v>44515</c:v>
                </c:pt>
                <c:pt idx="617">
                  <c:v>44516</c:v>
                </c:pt>
                <c:pt idx="618">
                  <c:v>44517</c:v>
                </c:pt>
                <c:pt idx="619">
                  <c:v>44518</c:v>
                </c:pt>
                <c:pt idx="620">
                  <c:v>44519</c:v>
                </c:pt>
                <c:pt idx="621">
                  <c:v>44520</c:v>
                </c:pt>
                <c:pt idx="622">
                  <c:v>44521</c:v>
                </c:pt>
                <c:pt idx="623">
                  <c:v>44522</c:v>
                </c:pt>
                <c:pt idx="624">
                  <c:v>44523</c:v>
                </c:pt>
                <c:pt idx="625">
                  <c:v>44524</c:v>
                </c:pt>
                <c:pt idx="626">
                  <c:v>44525</c:v>
                </c:pt>
                <c:pt idx="627">
                  <c:v>44526</c:v>
                </c:pt>
                <c:pt idx="628">
                  <c:v>44527</c:v>
                </c:pt>
                <c:pt idx="629">
                  <c:v>44528</c:v>
                </c:pt>
                <c:pt idx="630">
                  <c:v>44529</c:v>
                </c:pt>
                <c:pt idx="631">
                  <c:v>44530</c:v>
                </c:pt>
                <c:pt idx="632">
                  <c:v>44531</c:v>
                </c:pt>
                <c:pt idx="633">
                  <c:v>44532</c:v>
                </c:pt>
                <c:pt idx="634">
                  <c:v>44533</c:v>
                </c:pt>
                <c:pt idx="635">
                  <c:v>44534</c:v>
                </c:pt>
                <c:pt idx="636">
                  <c:v>44535</c:v>
                </c:pt>
              </c:numCache>
            </c:numRef>
          </c:cat>
          <c:val>
            <c:numRef>
              <c:f>State!$C$2:$C$638</c:f>
              <c:numCache>
                <c:formatCode>General</c:formatCode>
                <c:ptCount val="637"/>
                <c:pt idx="0">
                  <c:v>210.26560000000001</c:v>
                </c:pt>
                <c:pt idx="1">
                  <c:v>210.26560000000001</c:v>
                </c:pt>
                <c:pt idx="2">
                  <c:v>210.26560000000001</c:v>
                </c:pt>
                <c:pt idx="3">
                  <c:v>210.26560000000001</c:v>
                </c:pt>
                <c:pt idx="4">
                  <c:v>210.26560000000001</c:v>
                </c:pt>
                <c:pt idx="5">
                  <c:v>210.26560000000001</c:v>
                </c:pt>
                <c:pt idx="6">
                  <c:v>210.26560000000001</c:v>
                </c:pt>
                <c:pt idx="7">
                  <c:v>210.26560000000001</c:v>
                </c:pt>
                <c:pt idx="8">
                  <c:v>210.26560000000001</c:v>
                </c:pt>
                <c:pt idx="9">
                  <c:v>210.26560000000001</c:v>
                </c:pt>
                <c:pt idx="10">
                  <c:v>210.26560000000001</c:v>
                </c:pt>
                <c:pt idx="11">
                  <c:v>210.26560000000001</c:v>
                </c:pt>
                <c:pt idx="12">
                  <c:v>210.26560000000001</c:v>
                </c:pt>
                <c:pt idx="13">
                  <c:v>210.26560000000001</c:v>
                </c:pt>
                <c:pt idx="14">
                  <c:v>210.26560000000001</c:v>
                </c:pt>
                <c:pt idx="15">
                  <c:v>210.26560000000001</c:v>
                </c:pt>
                <c:pt idx="16">
                  <c:v>210.26560000000001</c:v>
                </c:pt>
                <c:pt idx="17">
                  <c:v>210.26560000000001</c:v>
                </c:pt>
                <c:pt idx="18">
                  <c:v>210.26560000000001</c:v>
                </c:pt>
                <c:pt idx="19">
                  <c:v>210.26560000000001</c:v>
                </c:pt>
                <c:pt idx="20">
                  <c:v>210.26560000000001</c:v>
                </c:pt>
                <c:pt idx="21">
                  <c:v>210.26560000000001</c:v>
                </c:pt>
                <c:pt idx="22">
                  <c:v>210.26560000000001</c:v>
                </c:pt>
                <c:pt idx="23">
                  <c:v>210.26560000000001</c:v>
                </c:pt>
                <c:pt idx="24">
                  <c:v>210.26560000000001</c:v>
                </c:pt>
                <c:pt idx="25">
                  <c:v>210.26560000000001</c:v>
                </c:pt>
                <c:pt idx="26">
                  <c:v>210.26560000000001</c:v>
                </c:pt>
                <c:pt idx="27">
                  <c:v>210.26560000000001</c:v>
                </c:pt>
                <c:pt idx="28">
                  <c:v>210.26560000000001</c:v>
                </c:pt>
                <c:pt idx="29">
                  <c:v>210.26560000000001</c:v>
                </c:pt>
                <c:pt idx="30">
                  <c:v>210.26560000000001</c:v>
                </c:pt>
                <c:pt idx="31">
                  <c:v>210.26560000000001</c:v>
                </c:pt>
                <c:pt idx="32">
                  <c:v>210.26560000000001</c:v>
                </c:pt>
                <c:pt idx="33">
                  <c:v>210.26560000000001</c:v>
                </c:pt>
                <c:pt idx="34">
                  <c:v>210.26560000000001</c:v>
                </c:pt>
                <c:pt idx="35">
                  <c:v>210.26560000000001</c:v>
                </c:pt>
                <c:pt idx="36">
                  <c:v>210.26560000000001</c:v>
                </c:pt>
                <c:pt idx="37">
                  <c:v>210.26560000000001</c:v>
                </c:pt>
                <c:pt idx="38">
                  <c:v>210.26560000000001</c:v>
                </c:pt>
                <c:pt idx="39">
                  <c:v>210.26560000000001</c:v>
                </c:pt>
                <c:pt idx="40">
                  <c:v>210.26560000000001</c:v>
                </c:pt>
                <c:pt idx="41">
                  <c:v>210.26560000000001</c:v>
                </c:pt>
                <c:pt idx="42">
                  <c:v>210.26560000000001</c:v>
                </c:pt>
                <c:pt idx="43">
                  <c:v>210.26560000000001</c:v>
                </c:pt>
                <c:pt idx="44">
                  <c:v>210.26560000000001</c:v>
                </c:pt>
                <c:pt idx="45">
                  <c:v>210.26560000000001</c:v>
                </c:pt>
                <c:pt idx="46">
                  <c:v>210.26560000000001</c:v>
                </c:pt>
                <c:pt idx="47">
                  <c:v>210.26560000000001</c:v>
                </c:pt>
                <c:pt idx="48">
                  <c:v>210.26560000000001</c:v>
                </c:pt>
                <c:pt idx="49">
                  <c:v>210.26560000000001</c:v>
                </c:pt>
                <c:pt idx="50">
                  <c:v>210.26560000000001</c:v>
                </c:pt>
                <c:pt idx="51">
                  <c:v>210.26560000000001</c:v>
                </c:pt>
                <c:pt idx="52">
                  <c:v>210.26560000000001</c:v>
                </c:pt>
                <c:pt idx="53">
                  <c:v>210.26560000000001</c:v>
                </c:pt>
                <c:pt idx="54">
                  <c:v>210.26560000000001</c:v>
                </c:pt>
                <c:pt idx="55">
                  <c:v>210.26560000000001</c:v>
                </c:pt>
                <c:pt idx="56">
                  <c:v>210.26560000000001</c:v>
                </c:pt>
                <c:pt idx="57">
                  <c:v>210.26560000000001</c:v>
                </c:pt>
                <c:pt idx="58">
                  <c:v>210.26560000000001</c:v>
                </c:pt>
                <c:pt idx="59">
                  <c:v>210.26560000000001</c:v>
                </c:pt>
                <c:pt idx="60">
                  <c:v>210.26560000000001</c:v>
                </c:pt>
                <c:pt idx="61">
                  <c:v>210.26560000000001</c:v>
                </c:pt>
                <c:pt idx="62">
                  <c:v>210.26560000000001</c:v>
                </c:pt>
                <c:pt idx="63">
                  <c:v>210.26560000000001</c:v>
                </c:pt>
                <c:pt idx="64">
                  <c:v>210.26560000000001</c:v>
                </c:pt>
                <c:pt idx="65">
                  <c:v>210.26560000000001</c:v>
                </c:pt>
                <c:pt idx="66">
                  <c:v>210.26560000000001</c:v>
                </c:pt>
                <c:pt idx="67">
                  <c:v>210.26560000000001</c:v>
                </c:pt>
                <c:pt idx="68">
                  <c:v>210.26560000000001</c:v>
                </c:pt>
                <c:pt idx="69">
                  <c:v>210.26560000000001</c:v>
                </c:pt>
                <c:pt idx="70">
                  <c:v>210.26560000000001</c:v>
                </c:pt>
                <c:pt idx="71">
                  <c:v>210.26560000000001</c:v>
                </c:pt>
                <c:pt idx="72">
                  <c:v>210.26560000000001</c:v>
                </c:pt>
                <c:pt idx="73">
                  <c:v>210.26560000000001</c:v>
                </c:pt>
                <c:pt idx="74">
                  <c:v>210.26560000000001</c:v>
                </c:pt>
                <c:pt idx="75">
                  <c:v>210.26560000000001</c:v>
                </c:pt>
                <c:pt idx="76">
                  <c:v>210.26560000000001</c:v>
                </c:pt>
                <c:pt idx="77">
                  <c:v>210.26560000000001</c:v>
                </c:pt>
                <c:pt idx="78">
                  <c:v>210.26560000000001</c:v>
                </c:pt>
                <c:pt idx="79">
                  <c:v>210.26560000000001</c:v>
                </c:pt>
                <c:pt idx="80">
                  <c:v>210.26560000000001</c:v>
                </c:pt>
                <c:pt idx="81">
                  <c:v>210.26560000000001</c:v>
                </c:pt>
                <c:pt idx="82">
                  <c:v>210.26560000000001</c:v>
                </c:pt>
                <c:pt idx="83">
                  <c:v>210.26560000000001</c:v>
                </c:pt>
                <c:pt idx="84">
                  <c:v>210.26560000000001</c:v>
                </c:pt>
                <c:pt idx="85">
                  <c:v>210.26560000000001</c:v>
                </c:pt>
                <c:pt idx="86">
                  <c:v>210.26560000000001</c:v>
                </c:pt>
                <c:pt idx="87">
                  <c:v>210.26560000000001</c:v>
                </c:pt>
                <c:pt idx="88">
                  <c:v>210.26560000000001</c:v>
                </c:pt>
                <c:pt idx="89">
                  <c:v>210.26560000000001</c:v>
                </c:pt>
                <c:pt idx="90">
                  <c:v>210.26560000000001</c:v>
                </c:pt>
                <c:pt idx="91">
                  <c:v>210.26560000000001</c:v>
                </c:pt>
                <c:pt idx="92">
                  <c:v>210.26560000000001</c:v>
                </c:pt>
                <c:pt idx="93">
                  <c:v>210.26560000000001</c:v>
                </c:pt>
                <c:pt idx="94">
                  <c:v>210.26560000000001</c:v>
                </c:pt>
                <c:pt idx="95">
                  <c:v>210.26560000000001</c:v>
                </c:pt>
                <c:pt idx="96">
                  <c:v>210.26560000000001</c:v>
                </c:pt>
                <c:pt idx="97">
                  <c:v>210.26560000000001</c:v>
                </c:pt>
                <c:pt idx="98">
                  <c:v>210.26560000000001</c:v>
                </c:pt>
                <c:pt idx="99">
                  <c:v>210.26560000000001</c:v>
                </c:pt>
                <c:pt idx="100">
                  <c:v>210.26560000000001</c:v>
                </c:pt>
                <c:pt idx="101">
                  <c:v>210.26560000000001</c:v>
                </c:pt>
                <c:pt idx="102">
                  <c:v>210.26560000000001</c:v>
                </c:pt>
                <c:pt idx="103">
                  <c:v>210.26560000000001</c:v>
                </c:pt>
                <c:pt idx="104">
                  <c:v>210.26560000000001</c:v>
                </c:pt>
                <c:pt idx="105">
                  <c:v>210.26560000000001</c:v>
                </c:pt>
                <c:pt idx="106">
                  <c:v>210.26560000000001</c:v>
                </c:pt>
                <c:pt idx="107">
                  <c:v>210.26560000000001</c:v>
                </c:pt>
                <c:pt idx="108">
                  <c:v>210.26560000000001</c:v>
                </c:pt>
                <c:pt idx="109">
                  <c:v>210.26560000000001</c:v>
                </c:pt>
                <c:pt idx="110">
                  <c:v>210.26560000000001</c:v>
                </c:pt>
                <c:pt idx="111">
                  <c:v>210.26560000000001</c:v>
                </c:pt>
                <c:pt idx="112">
                  <c:v>210.26560000000001</c:v>
                </c:pt>
                <c:pt idx="113">
                  <c:v>210.26560000000001</c:v>
                </c:pt>
                <c:pt idx="114">
                  <c:v>210.26560000000001</c:v>
                </c:pt>
                <c:pt idx="115">
                  <c:v>210.26560000000001</c:v>
                </c:pt>
                <c:pt idx="116">
                  <c:v>210.26560000000001</c:v>
                </c:pt>
                <c:pt idx="117">
                  <c:v>210.26560000000001</c:v>
                </c:pt>
                <c:pt idx="118">
                  <c:v>210.26560000000001</c:v>
                </c:pt>
                <c:pt idx="119">
                  <c:v>210.26560000000001</c:v>
                </c:pt>
                <c:pt idx="120">
                  <c:v>210.26560000000001</c:v>
                </c:pt>
                <c:pt idx="121">
                  <c:v>210.26560000000001</c:v>
                </c:pt>
                <c:pt idx="122">
                  <c:v>210.26560000000001</c:v>
                </c:pt>
                <c:pt idx="123">
                  <c:v>210.26560000000001</c:v>
                </c:pt>
                <c:pt idx="124">
                  <c:v>210.26560000000001</c:v>
                </c:pt>
                <c:pt idx="125">
                  <c:v>210.26560000000001</c:v>
                </c:pt>
                <c:pt idx="126">
                  <c:v>210.26560000000001</c:v>
                </c:pt>
                <c:pt idx="127">
                  <c:v>210.26560000000001</c:v>
                </c:pt>
                <c:pt idx="128">
                  <c:v>210.26560000000001</c:v>
                </c:pt>
                <c:pt idx="129">
                  <c:v>210.26560000000001</c:v>
                </c:pt>
                <c:pt idx="130">
                  <c:v>210.26560000000001</c:v>
                </c:pt>
                <c:pt idx="131">
                  <c:v>210.26560000000001</c:v>
                </c:pt>
                <c:pt idx="132">
                  <c:v>210.26560000000001</c:v>
                </c:pt>
                <c:pt idx="133">
                  <c:v>210.26560000000001</c:v>
                </c:pt>
                <c:pt idx="134">
                  <c:v>210.26560000000001</c:v>
                </c:pt>
                <c:pt idx="135">
                  <c:v>210.26560000000001</c:v>
                </c:pt>
                <c:pt idx="136">
                  <c:v>210.26560000000001</c:v>
                </c:pt>
                <c:pt idx="137">
                  <c:v>210.26560000000001</c:v>
                </c:pt>
                <c:pt idx="138">
                  <c:v>210.26560000000001</c:v>
                </c:pt>
                <c:pt idx="139">
                  <c:v>210.26560000000001</c:v>
                </c:pt>
                <c:pt idx="140">
                  <c:v>210.26560000000001</c:v>
                </c:pt>
                <c:pt idx="141">
                  <c:v>210.26560000000001</c:v>
                </c:pt>
                <c:pt idx="142">
                  <c:v>210.26560000000001</c:v>
                </c:pt>
                <c:pt idx="143">
                  <c:v>210.26560000000001</c:v>
                </c:pt>
                <c:pt idx="144">
                  <c:v>210.26560000000001</c:v>
                </c:pt>
                <c:pt idx="145">
                  <c:v>210.26560000000001</c:v>
                </c:pt>
                <c:pt idx="146">
                  <c:v>210.26560000000001</c:v>
                </c:pt>
                <c:pt idx="147">
                  <c:v>210.26560000000001</c:v>
                </c:pt>
                <c:pt idx="148">
                  <c:v>210.26560000000001</c:v>
                </c:pt>
                <c:pt idx="149">
                  <c:v>210.26560000000001</c:v>
                </c:pt>
                <c:pt idx="150">
                  <c:v>210.26560000000001</c:v>
                </c:pt>
                <c:pt idx="151">
                  <c:v>210.26560000000001</c:v>
                </c:pt>
                <c:pt idx="152">
                  <c:v>210.26560000000001</c:v>
                </c:pt>
                <c:pt idx="153">
                  <c:v>210.26560000000001</c:v>
                </c:pt>
                <c:pt idx="154">
                  <c:v>210.26560000000001</c:v>
                </c:pt>
                <c:pt idx="155">
                  <c:v>210.26560000000001</c:v>
                </c:pt>
                <c:pt idx="156">
                  <c:v>210.26560000000001</c:v>
                </c:pt>
                <c:pt idx="157">
                  <c:v>210.26560000000001</c:v>
                </c:pt>
                <c:pt idx="158">
                  <c:v>210.26560000000001</c:v>
                </c:pt>
                <c:pt idx="159">
                  <c:v>210.26560000000001</c:v>
                </c:pt>
                <c:pt idx="160">
                  <c:v>210.26560000000001</c:v>
                </c:pt>
                <c:pt idx="161">
                  <c:v>210.26560000000001</c:v>
                </c:pt>
                <c:pt idx="162">
                  <c:v>210.26560000000001</c:v>
                </c:pt>
                <c:pt idx="163">
                  <c:v>210.26560000000001</c:v>
                </c:pt>
                <c:pt idx="164">
                  <c:v>210.26560000000001</c:v>
                </c:pt>
                <c:pt idx="165">
                  <c:v>210.26560000000001</c:v>
                </c:pt>
                <c:pt idx="166">
                  <c:v>210.26560000000001</c:v>
                </c:pt>
                <c:pt idx="167">
                  <c:v>210.26560000000001</c:v>
                </c:pt>
                <c:pt idx="168">
                  <c:v>210.26560000000001</c:v>
                </c:pt>
                <c:pt idx="169">
                  <c:v>210.26560000000001</c:v>
                </c:pt>
                <c:pt idx="170">
                  <c:v>210.26560000000001</c:v>
                </c:pt>
                <c:pt idx="171">
                  <c:v>210.26560000000001</c:v>
                </c:pt>
                <c:pt idx="172">
                  <c:v>210.26560000000001</c:v>
                </c:pt>
                <c:pt idx="173">
                  <c:v>210.26560000000001</c:v>
                </c:pt>
                <c:pt idx="174">
                  <c:v>210.26560000000001</c:v>
                </c:pt>
                <c:pt idx="175">
                  <c:v>210.26560000000001</c:v>
                </c:pt>
                <c:pt idx="176">
                  <c:v>210.26560000000001</c:v>
                </c:pt>
                <c:pt idx="177">
                  <c:v>210.26560000000001</c:v>
                </c:pt>
                <c:pt idx="178">
                  <c:v>210.26560000000001</c:v>
                </c:pt>
                <c:pt idx="179">
                  <c:v>210.26560000000001</c:v>
                </c:pt>
                <c:pt idx="180">
                  <c:v>210.26560000000001</c:v>
                </c:pt>
                <c:pt idx="181">
                  <c:v>210.26560000000001</c:v>
                </c:pt>
                <c:pt idx="182">
                  <c:v>210.26560000000001</c:v>
                </c:pt>
                <c:pt idx="183">
                  <c:v>210.26560000000001</c:v>
                </c:pt>
                <c:pt idx="184">
                  <c:v>210.26560000000001</c:v>
                </c:pt>
                <c:pt idx="185">
                  <c:v>210.26560000000001</c:v>
                </c:pt>
                <c:pt idx="186">
                  <c:v>210.26560000000001</c:v>
                </c:pt>
                <c:pt idx="187">
                  <c:v>210.26560000000001</c:v>
                </c:pt>
                <c:pt idx="188">
                  <c:v>210.26560000000001</c:v>
                </c:pt>
                <c:pt idx="189">
                  <c:v>210.26560000000001</c:v>
                </c:pt>
                <c:pt idx="190">
                  <c:v>210.26560000000001</c:v>
                </c:pt>
                <c:pt idx="191">
                  <c:v>210.26560000000001</c:v>
                </c:pt>
                <c:pt idx="192">
                  <c:v>210.26560000000001</c:v>
                </c:pt>
                <c:pt idx="193">
                  <c:v>210.26560000000001</c:v>
                </c:pt>
                <c:pt idx="194">
                  <c:v>210.26560000000001</c:v>
                </c:pt>
                <c:pt idx="195">
                  <c:v>210.26560000000001</c:v>
                </c:pt>
                <c:pt idx="196">
                  <c:v>210.26560000000001</c:v>
                </c:pt>
                <c:pt idx="197">
                  <c:v>210.26560000000001</c:v>
                </c:pt>
                <c:pt idx="198">
                  <c:v>210.26560000000001</c:v>
                </c:pt>
                <c:pt idx="199">
                  <c:v>210.26560000000001</c:v>
                </c:pt>
                <c:pt idx="200">
                  <c:v>210.26560000000001</c:v>
                </c:pt>
                <c:pt idx="201">
                  <c:v>210.26560000000001</c:v>
                </c:pt>
                <c:pt idx="202">
                  <c:v>210.26560000000001</c:v>
                </c:pt>
                <c:pt idx="203">
                  <c:v>210.26560000000001</c:v>
                </c:pt>
                <c:pt idx="204">
                  <c:v>210.26560000000001</c:v>
                </c:pt>
                <c:pt idx="205">
                  <c:v>210.26560000000001</c:v>
                </c:pt>
                <c:pt idx="206">
                  <c:v>210.26560000000001</c:v>
                </c:pt>
                <c:pt idx="207">
                  <c:v>210.26560000000001</c:v>
                </c:pt>
                <c:pt idx="208">
                  <c:v>210.26560000000001</c:v>
                </c:pt>
                <c:pt idx="209">
                  <c:v>210.26560000000001</c:v>
                </c:pt>
                <c:pt idx="210">
                  <c:v>210.26560000000001</c:v>
                </c:pt>
                <c:pt idx="211">
                  <c:v>210.26560000000001</c:v>
                </c:pt>
                <c:pt idx="212">
                  <c:v>210.26560000000001</c:v>
                </c:pt>
                <c:pt idx="213">
                  <c:v>210.26560000000001</c:v>
                </c:pt>
                <c:pt idx="214">
                  <c:v>210.26560000000001</c:v>
                </c:pt>
                <c:pt idx="215">
                  <c:v>210.26560000000001</c:v>
                </c:pt>
                <c:pt idx="216">
                  <c:v>210.26560000000001</c:v>
                </c:pt>
                <c:pt idx="217">
                  <c:v>210.26560000000001</c:v>
                </c:pt>
                <c:pt idx="218">
                  <c:v>210.26560000000001</c:v>
                </c:pt>
                <c:pt idx="219">
                  <c:v>210.26560000000001</c:v>
                </c:pt>
                <c:pt idx="220">
                  <c:v>210.26560000000001</c:v>
                </c:pt>
                <c:pt idx="221">
                  <c:v>210.26560000000001</c:v>
                </c:pt>
                <c:pt idx="222">
                  <c:v>210.26560000000001</c:v>
                </c:pt>
                <c:pt idx="223">
                  <c:v>210.26560000000001</c:v>
                </c:pt>
                <c:pt idx="224">
                  <c:v>210.26560000000001</c:v>
                </c:pt>
                <c:pt idx="225">
                  <c:v>210.26560000000001</c:v>
                </c:pt>
                <c:pt idx="226">
                  <c:v>210.26560000000001</c:v>
                </c:pt>
                <c:pt idx="227">
                  <c:v>210.26560000000001</c:v>
                </c:pt>
                <c:pt idx="228">
                  <c:v>210.26560000000001</c:v>
                </c:pt>
                <c:pt idx="229">
                  <c:v>210.26560000000001</c:v>
                </c:pt>
                <c:pt idx="230">
                  <c:v>210.26560000000001</c:v>
                </c:pt>
                <c:pt idx="231">
                  <c:v>210.26560000000001</c:v>
                </c:pt>
                <c:pt idx="232">
                  <c:v>210.26560000000001</c:v>
                </c:pt>
                <c:pt idx="233">
                  <c:v>210.26560000000001</c:v>
                </c:pt>
                <c:pt idx="234">
                  <c:v>210.26560000000001</c:v>
                </c:pt>
                <c:pt idx="235">
                  <c:v>210.26560000000001</c:v>
                </c:pt>
                <c:pt idx="236">
                  <c:v>210.26560000000001</c:v>
                </c:pt>
                <c:pt idx="237">
                  <c:v>210.26560000000001</c:v>
                </c:pt>
                <c:pt idx="238">
                  <c:v>210.26560000000001</c:v>
                </c:pt>
                <c:pt idx="239">
                  <c:v>210.26560000000001</c:v>
                </c:pt>
                <c:pt idx="240">
                  <c:v>210.26560000000001</c:v>
                </c:pt>
                <c:pt idx="241">
                  <c:v>210.26560000000001</c:v>
                </c:pt>
                <c:pt idx="242">
                  <c:v>210.26560000000001</c:v>
                </c:pt>
                <c:pt idx="243">
                  <c:v>210.26560000000001</c:v>
                </c:pt>
                <c:pt idx="244">
                  <c:v>210.26560000000001</c:v>
                </c:pt>
                <c:pt idx="245">
                  <c:v>210.26560000000001</c:v>
                </c:pt>
                <c:pt idx="246">
                  <c:v>210.26560000000001</c:v>
                </c:pt>
                <c:pt idx="247">
                  <c:v>210.26560000000001</c:v>
                </c:pt>
                <c:pt idx="248">
                  <c:v>210.26560000000001</c:v>
                </c:pt>
                <c:pt idx="249">
                  <c:v>210.26560000000001</c:v>
                </c:pt>
                <c:pt idx="250">
                  <c:v>210.26560000000001</c:v>
                </c:pt>
                <c:pt idx="251">
                  <c:v>210.26560000000001</c:v>
                </c:pt>
                <c:pt idx="252">
                  <c:v>210.26560000000001</c:v>
                </c:pt>
                <c:pt idx="253">
                  <c:v>210.26560000000001</c:v>
                </c:pt>
                <c:pt idx="254">
                  <c:v>210.26560000000001</c:v>
                </c:pt>
                <c:pt idx="255">
                  <c:v>210.26560000000001</c:v>
                </c:pt>
                <c:pt idx="256">
                  <c:v>210.26560000000001</c:v>
                </c:pt>
                <c:pt idx="257">
                  <c:v>210.26560000000001</c:v>
                </c:pt>
                <c:pt idx="258">
                  <c:v>210.26560000000001</c:v>
                </c:pt>
                <c:pt idx="259">
                  <c:v>210.26560000000001</c:v>
                </c:pt>
                <c:pt idx="260">
                  <c:v>210.26560000000001</c:v>
                </c:pt>
                <c:pt idx="261">
                  <c:v>210.26560000000001</c:v>
                </c:pt>
                <c:pt idx="262">
                  <c:v>210.26560000000001</c:v>
                </c:pt>
                <c:pt idx="263">
                  <c:v>210.26560000000001</c:v>
                </c:pt>
                <c:pt idx="264">
                  <c:v>210.26560000000001</c:v>
                </c:pt>
                <c:pt idx="265">
                  <c:v>210.26560000000001</c:v>
                </c:pt>
                <c:pt idx="266">
                  <c:v>210.26560000000001</c:v>
                </c:pt>
                <c:pt idx="267">
                  <c:v>210.26560000000001</c:v>
                </c:pt>
                <c:pt idx="268">
                  <c:v>210.26560000000001</c:v>
                </c:pt>
                <c:pt idx="269">
                  <c:v>210.26560000000001</c:v>
                </c:pt>
                <c:pt idx="270">
                  <c:v>210.26560000000001</c:v>
                </c:pt>
                <c:pt idx="271">
                  <c:v>210.26560000000001</c:v>
                </c:pt>
                <c:pt idx="272">
                  <c:v>210.26560000000001</c:v>
                </c:pt>
                <c:pt idx="273">
                  <c:v>210.26560000000001</c:v>
                </c:pt>
                <c:pt idx="274">
                  <c:v>210.26560000000001</c:v>
                </c:pt>
                <c:pt idx="275">
                  <c:v>210.26560000000001</c:v>
                </c:pt>
                <c:pt idx="276">
                  <c:v>210.26560000000001</c:v>
                </c:pt>
                <c:pt idx="277">
                  <c:v>210.26560000000001</c:v>
                </c:pt>
                <c:pt idx="278">
                  <c:v>210.26560000000001</c:v>
                </c:pt>
                <c:pt idx="279">
                  <c:v>210.26560000000001</c:v>
                </c:pt>
                <c:pt idx="280">
                  <c:v>210.26560000000001</c:v>
                </c:pt>
                <c:pt idx="281">
                  <c:v>210.26560000000001</c:v>
                </c:pt>
                <c:pt idx="282">
                  <c:v>210.26560000000001</c:v>
                </c:pt>
                <c:pt idx="283">
                  <c:v>210.26560000000001</c:v>
                </c:pt>
                <c:pt idx="284">
                  <c:v>210.26560000000001</c:v>
                </c:pt>
                <c:pt idx="285">
                  <c:v>210.26560000000001</c:v>
                </c:pt>
                <c:pt idx="286">
                  <c:v>210.26560000000001</c:v>
                </c:pt>
                <c:pt idx="287">
                  <c:v>210.26560000000001</c:v>
                </c:pt>
                <c:pt idx="288">
                  <c:v>210.26560000000001</c:v>
                </c:pt>
                <c:pt idx="289">
                  <c:v>210.26560000000001</c:v>
                </c:pt>
                <c:pt idx="290">
                  <c:v>210.26560000000001</c:v>
                </c:pt>
                <c:pt idx="291">
                  <c:v>210.26560000000001</c:v>
                </c:pt>
                <c:pt idx="292">
                  <c:v>210.26560000000001</c:v>
                </c:pt>
                <c:pt idx="293">
                  <c:v>210.26560000000001</c:v>
                </c:pt>
                <c:pt idx="294">
                  <c:v>210.26560000000001</c:v>
                </c:pt>
                <c:pt idx="295">
                  <c:v>210.26560000000001</c:v>
                </c:pt>
                <c:pt idx="296">
                  <c:v>210.26560000000001</c:v>
                </c:pt>
                <c:pt idx="297">
                  <c:v>210.26560000000001</c:v>
                </c:pt>
                <c:pt idx="298">
                  <c:v>210.26560000000001</c:v>
                </c:pt>
                <c:pt idx="299">
                  <c:v>210.26560000000001</c:v>
                </c:pt>
                <c:pt idx="300">
                  <c:v>210.26560000000001</c:v>
                </c:pt>
                <c:pt idx="301">
                  <c:v>210.26560000000001</c:v>
                </c:pt>
                <c:pt idx="302">
                  <c:v>210.26560000000001</c:v>
                </c:pt>
                <c:pt idx="303">
                  <c:v>210.26560000000001</c:v>
                </c:pt>
                <c:pt idx="304">
                  <c:v>210.26560000000001</c:v>
                </c:pt>
                <c:pt idx="305">
                  <c:v>210.26560000000001</c:v>
                </c:pt>
                <c:pt idx="306">
                  <c:v>210.26560000000001</c:v>
                </c:pt>
                <c:pt idx="307">
                  <c:v>210.26560000000001</c:v>
                </c:pt>
                <c:pt idx="308">
                  <c:v>210.26560000000001</c:v>
                </c:pt>
                <c:pt idx="309">
                  <c:v>210.26560000000001</c:v>
                </c:pt>
                <c:pt idx="310">
                  <c:v>210.26560000000001</c:v>
                </c:pt>
                <c:pt idx="311">
                  <c:v>210.26560000000001</c:v>
                </c:pt>
                <c:pt idx="312">
                  <c:v>210.26560000000001</c:v>
                </c:pt>
                <c:pt idx="313">
                  <c:v>210.26560000000001</c:v>
                </c:pt>
                <c:pt idx="314">
                  <c:v>210.26560000000001</c:v>
                </c:pt>
                <c:pt idx="315">
                  <c:v>210.26560000000001</c:v>
                </c:pt>
                <c:pt idx="316">
                  <c:v>210.26560000000001</c:v>
                </c:pt>
                <c:pt idx="317">
                  <c:v>210.26560000000001</c:v>
                </c:pt>
                <c:pt idx="318">
                  <c:v>210.26560000000001</c:v>
                </c:pt>
                <c:pt idx="319">
                  <c:v>210.26560000000001</c:v>
                </c:pt>
                <c:pt idx="320">
                  <c:v>210.26560000000001</c:v>
                </c:pt>
                <c:pt idx="321">
                  <c:v>210.26560000000001</c:v>
                </c:pt>
                <c:pt idx="322">
                  <c:v>210.26560000000001</c:v>
                </c:pt>
                <c:pt idx="323">
                  <c:v>210.26560000000001</c:v>
                </c:pt>
                <c:pt idx="324">
                  <c:v>210.26560000000001</c:v>
                </c:pt>
                <c:pt idx="325">
                  <c:v>210.26560000000001</c:v>
                </c:pt>
                <c:pt idx="326">
                  <c:v>210.26560000000001</c:v>
                </c:pt>
                <c:pt idx="327">
                  <c:v>210.26560000000001</c:v>
                </c:pt>
                <c:pt idx="328">
                  <c:v>210.26560000000001</c:v>
                </c:pt>
                <c:pt idx="329">
                  <c:v>210.26560000000001</c:v>
                </c:pt>
                <c:pt idx="330">
                  <c:v>210.26560000000001</c:v>
                </c:pt>
                <c:pt idx="331">
                  <c:v>210.26560000000001</c:v>
                </c:pt>
                <c:pt idx="332">
                  <c:v>210.26560000000001</c:v>
                </c:pt>
                <c:pt idx="333">
                  <c:v>210.26560000000001</c:v>
                </c:pt>
                <c:pt idx="334">
                  <c:v>210.26560000000001</c:v>
                </c:pt>
                <c:pt idx="335">
                  <c:v>210.26560000000001</c:v>
                </c:pt>
                <c:pt idx="336">
                  <c:v>210.26560000000001</c:v>
                </c:pt>
                <c:pt idx="337">
                  <c:v>210.26560000000001</c:v>
                </c:pt>
                <c:pt idx="338">
                  <c:v>210.26560000000001</c:v>
                </c:pt>
                <c:pt idx="339">
                  <c:v>210.26560000000001</c:v>
                </c:pt>
                <c:pt idx="340">
                  <c:v>210.26560000000001</c:v>
                </c:pt>
                <c:pt idx="341">
                  <c:v>210.26560000000001</c:v>
                </c:pt>
                <c:pt idx="342">
                  <c:v>210.26560000000001</c:v>
                </c:pt>
                <c:pt idx="343">
                  <c:v>210.26560000000001</c:v>
                </c:pt>
                <c:pt idx="344">
                  <c:v>210.26560000000001</c:v>
                </c:pt>
                <c:pt idx="345">
                  <c:v>210.26560000000001</c:v>
                </c:pt>
                <c:pt idx="346">
                  <c:v>210.26560000000001</c:v>
                </c:pt>
                <c:pt idx="347">
                  <c:v>210.26560000000001</c:v>
                </c:pt>
                <c:pt idx="348">
                  <c:v>210.26560000000001</c:v>
                </c:pt>
                <c:pt idx="349">
                  <c:v>210.26560000000001</c:v>
                </c:pt>
                <c:pt idx="350">
                  <c:v>210.26560000000001</c:v>
                </c:pt>
                <c:pt idx="351">
                  <c:v>210.26560000000001</c:v>
                </c:pt>
                <c:pt idx="352">
                  <c:v>210.26560000000001</c:v>
                </c:pt>
                <c:pt idx="353">
                  <c:v>210.26560000000001</c:v>
                </c:pt>
                <c:pt idx="354">
                  <c:v>210.26560000000001</c:v>
                </c:pt>
                <c:pt idx="355">
                  <c:v>210.26560000000001</c:v>
                </c:pt>
                <c:pt idx="356">
                  <c:v>210.26560000000001</c:v>
                </c:pt>
                <c:pt idx="357">
                  <c:v>210.26560000000001</c:v>
                </c:pt>
                <c:pt idx="358">
                  <c:v>210.26560000000001</c:v>
                </c:pt>
                <c:pt idx="359">
                  <c:v>210.26560000000001</c:v>
                </c:pt>
                <c:pt idx="360">
                  <c:v>210.26560000000001</c:v>
                </c:pt>
                <c:pt idx="361">
                  <c:v>210.26560000000001</c:v>
                </c:pt>
                <c:pt idx="362">
                  <c:v>210.26560000000001</c:v>
                </c:pt>
                <c:pt idx="363">
                  <c:v>210.26560000000001</c:v>
                </c:pt>
                <c:pt idx="364">
                  <c:v>210.26560000000001</c:v>
                </c:pt>
                <c:pt idx="365">
                  <c:v>210.26560000000001</c:v>
                </c:pt>
                <c:pt idx="366">
                  <c:v>210.26560000000001</c:v>
                </c:pt>
                <c:pt idx="367">
                  <c:v>210.26560000000001</c:v>
                </c:pt>
                <c:pt idx="368">
                  <c:v>210.26560000000001</c:v>
                </c:pt>
                <c:pt idx="369">
                  <c:v>210.26560000000001</c:v>
                </c:pt>
                <c:pt idx="370">
                  <c:v>210.26560000000001</c:v>
                </c:pt>
                <c:pt idx="371">
                  <c:v>210.26560000000001</c:v>
                </c:pt>
                <c:pt idx="372">
                  <c:v>210.26560000000001</c:v>
                </c:pt>
                <c:pt idx="373">
                  <c:v>210.26560000000001</c:v>
                </c:pt>
                <c:pt idx="374">
                  <c:v>210.26560000000001</c:v>
                </c:pt>
                <c:pt idx="375">
                  <c:v>210.26560000000001</c:v>
                </c:pt>
                <c:pt idx="376">
                  <c:v>210.26560000000001</c:v>
                </c:pt>
                <c:pt idx="377">
                  <c:v>210.26560000000001</c:v>
                </c:pt>
                <c:pt idx="378">
                  <c:v>210.26560000000001</c:v>
                </c:pt>
                <c:pt idx="379">
                  <c:v>210.26560000000001</c:v>
                </c:pt>
                <c:pt idx="380">
                  <c:v>210.26560000000001</c:v>
                </c:pt>
                <c:pt idx="381">
                  <c:v>210.26560000000001</c:v>
                </c:pt>
                <c:pt idx="382">
                  <c:v>210.26560000000001</c:v>
                </c:pt>
                <c:pt idx="383">
                  <c:v>210.26560000000001</c:v>
                </c:pt>
                <c:pt idx="384">
                  <c:v>210.26560000000001</c:v>
                </c:pt>
                <c:pt idx="385">
                  <c:v>210.26560000000001</c:v>
                </c:pt>
                <c:pt idx="386">
                  <c:v>210.26560000000001</c:v>
                </c:pt>
                <c:pt idx="387">
                  <c:v>210.26560000000001</c:v>
                </c:pt>
                <c:pt idx="388">
                  <c:v>210.26560000000001</c:v>
                </c:pt>
                <c:pt idx="389">
                  <c:v>210.26560000000001</c:v>
                </c:pt>
                <c:pt idx="390">
                  <c:v>210.26560000000001</c:v>
                </c:pt>
                <c:pt idx="391">
                  <c:v>210.26560000000001</c:v>
                </c:pt>
                <c:pt idx="392">
                  <c:v>210.26560000000001</c:v>
                </c:pt>
                <c:pt idx="393">
                  <c:v>210.26560000000001</c:v>
                </c:pt>
                <c:pt idx="394">
                  <c:v>210.26560000000001</c:v>
                </c:pt>
                <c:pt idx="395">
                  <c:v>210.26560000000001</c:v>
                </c:pt>
                <c:pt idx="396">
                  <c:v>210.26560000000001</c:v>
                </c:pt>
                <c:pt idx="397">
                  <c:v>210.26560000000001</c:v>
                </c:pt>
                <c:pt idx="398">
                  <c:v>210.26560000000001</c:v>
                </c:pt>
                <c:pt idx="399">
                  <c:v>210.26560000000001</c:v>
                </c:pt>
                <c:pt idx="400">
                  <c:v>210.26560000000001</c:v>
                </c:pt>
                <c:pt idx="401">
                  <c:v>210.26560000000001</c:v>
                </c:pt>
                <c:pt idx="402">
                  <c:v>210.26560000000001</c:v>
                </c:pt>
                <c:pt idx="403">
                  <c:v>210.26560000000001</c:v>
                </c:pt>
                <c:pt idx="404">
                  <c:v>210.26560000000001</c:v>
                </c:pt>
                <c:pt idx="405">
                  <c:v>210.26560000000001</c:v>
                </c:pt>
                <c:pt idx="406">
                  <c:v>210.26560000000001</c:v>
                </c:pt>
                <c:pt idx="407">
                  <c:v>210.26560000000001</c:v>
                </c:pt>
                <c:pt idx="408">
                  <c:v>210.26560000000001</c:v>
                </c:pt>
                <c:pt idx="409">
                  <c:v>210.26560000000001</c:v>
                </c:pt>
                <c:pt idx="410">
                  <c:v>210.26560000000001</c:v>
                </c:pt>
                <c:pt idx="411">
                  <c:v>210.26560000000001</c:v>
                </c:pt>
                <c:pt idx="412">
                  <c:v>210.26560000000001</c:v>
                </c:pt>
                <c:pt idx="413">
                  <c:v>210.26560000000001</c:v>
                </c:pt>
                <c:pt idx="414">
                  <c:v>210.26560000000001</c:v>
                </c:pt>
                <c:pt idx="415">
                  <c:v>210.26560000000001</c:v>
                </c:pt>
                <c:pt idx="416">
                  <c:v>210.26560000000001</c:v>
                </c:pt>
                <c:pt idx="417">
                  <c:v>210.26560000000001</c:v>
                </c:pt>
                <c:pt idx="418">
                  <c:v>210.26560000000001</c:v>
                </c:pt>
                <c:pt idx="419">
                  <c:v>210.26560000000001</c:v>
                </c:pt>
                <c:pt idx="420">
                  <c:v>210.26560000000001</c:v>
                </c:pt>
                <c:pt idx="421">
                  <c:v>210.26560000000001</c:v>
                </c:pt>
                <c:pt idx="422">
                  <c:v>210.26560000000001</c:v>
                </c:pt>
                <c:pt idx="423">
                  <c:v>210.26560000000001</c:v>
                </c:pt>
                <c:pt idx="424">
                  <c:v>210.26560000000001</c:v>
                </c:pt>
                <c:pt idx="425">
                  <c:v>210.26560000000001</c:v>
                </c:pt>
                <c:pt idx="426">
                  <c:v>210.26560000000001</c:v>
                </c:pt>
                <c:pt idx="427">
                  <c:v>210.26560000000001</c:v>
                </c:pt>
                <c:pt idx="428">
                  <c:v>210.26560000000001</c:v>
                </c:pt>
                <c:pt idx="429">
                  <c:v>210.26560000000001</c:v>
                </c:pt>
                <c:pt idx="430">
                  <c:v>210.26560000000001</c:v>
                </c:pt>
                <c:pt idx="431">
                  <c:v>210.26560000000001</c:v>
                </c:pt>
                <c:pt idx="432">
                  <c:v>210.26560000000001</c:v>
                </c:pt>
                <c:pt idx="433">
                  <c:v>210.26560000000001</c:v>
                </c:pt>
                <c:pt idx="434">
                  <c:v>210.26560000000001</c:v>
                </c:pt>
                <c:pt idx="435">
                  <c:v>210.26560000000001</c:v>
                </c:pt>
                <c:pt idx="436">
                  <c:v>210.26560000000001</c:v>
                </c:pt>
                <c:pt idx="437">
                  <c:v>210.26560000000001</c:v>
                </c:pt>
                <c:pt idx="438">
                  <c:v>210.26560000000001</c:v>
                </c:pt>
                <c:pt idx="439">
                  <c:v>210.26560000000001</c:v>
                </c:pt>
                <c:pt idx="440">
                  <c:v>210.26560000000001</c:v>
                </c:pt>
                <c:pt idx="441">
                  <c:v>210.26560000000001</c:v>
                </c:pt>
                <c:pt idx="442">
                  <c:v>210.26560000000001</c:v>
                </c:pt>
                <c:pt idx="443">
                  <c:v>210.26560000000001</c:v>
                </c:pt>
                <c:pt idx="444">
                  <c:v>210.26560000000001</c:v>
                </c:pt>
                <c:pt idx="445">
                  <c:v>210.26560000000001</c:v>
                </c:pt>
                <c:pt idx="446">
                  <c:v>210.26560000000001</c:v>
                </c:pt>
                <c:pt idx="447">
                  <c:v>210.26560000000001</c:v>
                </c:pt>
                <c:pt idx="448">
                  <c:v>210.26560000000001</c:v>
                </c:pt>
                <c:pt idx="449">
                  <c:v>210.26560000000001</c:v>
                </c:pt>
                <c:pt idx="450">
                  <c:v>210.26560000000001</c:v>
                </c:pt>
                <c:pt idx="451">
                  <c:v>210.26560000000001</c:v>
                </c:pt>
                <c:pt idx="452">
                  <c:v>210.26560000000001</c:v>
                </c:pt>
                <c:pt idx="453">
                  <c:v>210.26560000000001</c:v>
                </c:pt>
                <c:pt idx="454">
                  <c:v>210.26560000000001</c:v>
                </c:pt>
                <c:pt idx="455">
                  <c:v>210.26560000000001</c:v>
                </c:pt>
                <c:pt idx="456">
                  <c:v>210.26560000000001</c:v>
                </c:pt>
                <c:pt idx="457">
                  <c:v>210.26560000000001</c:v>
                </c:pt>
                <c:pt idx="458">
                  <c:v>210.26560000000001</c:v>
                </c:pt>
                <c:pt idx="459">
                  <c:v>210.26560000000001</c:v>
                </c:pt>
                <c:pt idx="460">
                  <c:v>210.26560000000001</c:v>
                </c:pt>
                <c:pt idx="461">
                  <c:v>210.26560000000001</c:v>
                </c:pt>
                <c:pt idx="462">
                  <c:v>210.26560000000001</c:v>
                </c:pt>
                <c:pt idx="463">
                  <c:v>210.26560000000001</c:v>
                </c:pt>
                <c:pt idx="464">
                  <c:v>210.26560000000001</c:v>
                </c:pt>
                <c:pt idx="465">
                  <c:v>210.26560000000001</c:v>
                </c:pt>
                <c:pt idx="466">
                  <c:v>210.26560000000001</c:v>
                </c:pt>
                <c:pt idx="467">
                  <c:v>210.26560000000001</c:v>
                </c:pt>
                <c:pt idx="468">
                  <c:v>210.26560000000001</c:v>
                </c:pt>
                <c:pt idx="469">
                  <c:v>210.26560000000001</c:v>
                </c:pt>
                <c:pt idx="470">
                  <c:v>210.26560000000001</c:v>
                </c:pt>
                <c:pt idx="471">
                  <c:v>210.26560000000001</c:v>
                </c:pt>
                <c:pt idx="472">
                  <c:v>210.26560000000001</c:v>
                </c:pt>
                <c:pt idx="473">
                  <c:v>210.26560000000001</c:v>
                </c:pt>
                <c:pt idx="474">
                  <c:v>210.26560000000001</c:v>
                </c:pt>
                <c:pt idx="475">
                  <c:v>210.26560000000001</c:v>
                </c:pt>
                <c:pt idx="476">
                  <c:v>210.26560000000001</c:v>
                </c:pt>
                <c:pt idx="477">
                  <c:v>210.26560000000001</c:v>
                </c:pt>
                <c:pt idx="478">
                  <c:v>210.26560000000001</c:v>
                </c:pt>
                <c:pt idx="479">
                  <c:v>210.26560000000001</c:v>
                </c:pt>
                <c:pt idx="480">
                  <c:v>210.26560000000001</c:v>
                </c:pt>
                <c:pt idx="481">
                  <c:v>210.26560000000001</c:v>
                </c:pt>
                <c:pt idx="482">
                  <c:v>210.26560000000001</c:v>
                </c:pt>
                <c:pt idx="483">
                  <c:v>210.26560000000001</c:v>
                </c:pt>
                <c:pt idx="484">
                  <c:v>210.26560000000001</c:v>
                </c:pt>
                <c:pt idx="485">
                  <c:v>210.26560000000001</c:v>
                </c:pt>
                <c:pt idx="486">
                  <c:v>210.26560000000001</c:v>
                </c:pt>
                <c:pt idx="487">
                  <c:v>210.26560000000001</c:v>
                </c:pt>
                <c:pt idx="488">
                  <c:v>210.26560000000001</c:v>
                </c:pt>
                <c:pt idx="489">
                  <c:v>210.26560000000001</c:v>
                </c:pt>
                <c:pt idx="490">
                  <c:v>210.26560000000001</c:v>
                </c:pt>
                <c:pt idx="491">
                  <c:v>210.26560000000001</c:v>
                </c:pt>
                <c:pt idx="492">
                  <c:v>210.26560000000001</c:v>
                </c:pt>
                <c:pt idx="493">
                  <c:v>210.26560000000001</c:v>
                </c:pt>
                <c:pt idx="494">
                  <c:v>210.26560000000001</c:v>
                </c:pt>
                <c:pt idx="495">
                  <c:v>210.26560000000001</c:v>
                </c:pt>
                <c:pt idx="496">
                  <c:v>210.26560000000001</c:v>
                </c:pt>
                <c:pt idx="497">
                  <c:v>210.26560000000001</c:v>
                </c:pt>
                <c:pt idx="498">
                  <c:v>210.26560000000001</c:v>
                </c:pt>
                <c:pt idx="499">
                  <c:v>210.26560000000001</c:v>
                </c:pt>
                <c:pt idx="500">
                  <c:v>210.26560000000001</c:v>
                </c:pt>
                <c:pt idx="501">
                  <c:v>210.26560000000001</c:v>
                </c:pt>
                <c:pt idx="502">
                  <c:v>210.26560000000001</c:v>
                </c:pt>
                <c:pt idx="503">
                  <c:v>210.26560000000001</c:v>
                </c:pt>
                <c:pt idx="504">
                  <c:v>210.26560000000001</c:v>
                </c:pt>
                <c:pt idx="505">
                  <c:v>210.26560000000001</c:v>
                </c:pt>
                <c:pt idx="506">
                  <c:v>210.26560000000001</c:v>
                </c:pt>
                <c:pt idx="507">
                  <c:v>210.26560000000001</c:v>
                </c:pt>
                <c:pt idx="508">
                  <c:v>210.26560000000001</c:v>
                </c:pt>
                <c:pt idx="509">
                  <c:v>210.26560000000001</c:v>
                </c:pt>
                <c:pt idx="510">
                  <c:v>210.26560000000001</c:v>
                </c:pt>
                <c:pt idx="511">
                  <c:v>210.26560000000001</c:v>
                </c:pt>
                <c:pt idx="512">
                  <c:v>210.26560000000001</c:v>
                </c:pt>
                <c:pt idx="513">
                  <c:v>210.26560000000001</c:v>
                </c:pt>
                <c:pt idx="514">
                  <c:v>210.26560000000001</c:v>
                </c:pt>
                <c:pt idx="515">
                  <c:v>210.26560000000001</c:v>
                </c:pt>
                <c:pt idx="516">
                  <c:v>210.26560000000001</c:v>
                </c:pt>
                <c:pt idx="517">
                  <c:v>210.26560000000001</c:v>
                </c:pt>
                <c:pt idx="518">
                  <c:v>210.26560000000001</c:v>
                </c:pt>
                <c:pt idx="519">
                  <c:v>210.26560000000001</c:v>
                </c:pt>
                <c:pt idx="520">
                  <c:v>210.26560000000001</c:v>
                </c:pt>
                <c:pt idx="521">
                  <c:v>210.26560000000001</c:v>
                </c:pt>
                <c:pt idx="522">
                  <c:v>210.26560000000001</c:v>
                </c:pt>
                <c:pt idx="523">
                  <c:v>210.26560000000001</c:v>
                </c:pt>
                <c:pt idx="524">
                  <c:v>210.26560000000001</c:v>
                </c:pt>
                <c:pt idx="525">
                  <c:v>210.26560000000001</c:v>
                </c:pt>
                <c:pt idx="526">
                  <c:v>210.26560000000001</c:v>
                </c:pt>
                <c:pt idx="527">
                  <c:v>210.26560000000001</c:v>
                </c:pt>
                <c:pt idx="528">
                  <c:v>210.26560000000001</c:v>
                </c:pt>
                <c:pt idx="529">
                  <c:v>210.26560000000001</c:v>
                </c:pt>
                <c:pt idx="530">
                  <c:v>210.26560000000001</c:v>
                </c:pt>
                <c:pt idx="531">
                  <c:v>210.26560000000001</c:v>
                </c:pt>
                <c:pt idx="532">
                  <c:v>210.26560000000001</c:v>
                </c:pt>
                <c:pt idx="533">
                  <c:v>210.26560000000001</c:v>
                </c:pt>
                <c:pt idx="534">
                  <c:v>210.26560000000001</c:v>
                </c:pt>
                <c:pt idx="535">
                  <c:v>210.26560000000001</c:v>
                </c:pt>
                <c:pt idx="536">
                  <c:v>210.26560000000001</c:v>
                </c:pt>
                <c:pt idx="537">
                  <c:v>210.26560000000001</c:v>
                </c:pt>
                <c:pt idx="538">
                  <c:v>210.26560000000001</c:v>
                </c:pt>
                <c:pt idx="539">
                  <c:v>210.26560000000001</c:v>
                </c:pt>
                <c:pt idx="540">
                  <c:v>210.26560000000001</c:v>
                </c:pt>
                <c:pt idx="541">
                  <c:v>210.26560000000001</c:v>
                </c:pt>
                <c:pt idx="542">
                  <c:v>210.26560000000001</c:v>
                </c:pt>
                <c:pt idx="543">
                  <c:v>210.26560000000001</c:v>
                </c:pt>
                <c:pt idx="544">
                  <c:v>210.26560000000001</c:v>
                </c:pt>
                <c:pt idx="545">
                  <c:v>210.26560000000001</c:v>
                </c:pt>
                <c:pt idx="546">
                  <c:v>210.26560000000001</c:v>
                </c:pt>
                <c:pt idx="547">
                  <c:v>210.26560000000001</c:v>
                </c:pt>
                <c:pt idx="548">
                  <c:v>210.26560000000001</c:v>
                </c:pt>
                <c:pt idx="549">
                  <c:v>210.26560000000001</c:v>
                </c:pt>
                <c:pt idx="550">
                  <c:v>210.26560000000001</c:v>
                </c:pt>
                <c:pt idx="551">
                  <c:v>210.26560000000001</c:v>
                </c:pt>
                <c:pt idx="552">
                  <c:v>210.26560000000001</c:v>
                </c:pt>
                <c:pt idx="553">
                  <c:v>210.26560000000001</c:v>
                </c:pt>
                <c:pt idx="554">
                  <c:v>210.26560000000001</c:v>
                </c:pt>
                <c:pt idx="555">
                  <c:v>210.26560000000001</c:v>
                </c:pt>
                <c:pt idx="556">
                  <c:v>210.26560000000001</c:v>
                </c:pt>
                <c:pt idx="557">
                  <c:v>210.26560000000001</c:v>
                </c:pt>
                <c:pt idx="558">
                  <c:v>210.26560000000001</c:v>
                </c:pt>
                <c:pt idx="559">
                  <c:v>210.26560000000001</c:v>
                </c:pt>
                <c:pt idx="560">
                  <c:v>210.26560000000001</c:v>
                </c:pt>
                <c:pt idx="561">
                  <c:v>210.26560000000001</c:v>
                </c:pt>
                <c:pt idx="562">
                  <c:v>210.26560000000001</c:v>
                </c:pt>
                <c:pt idx="563">
                  <c:v>210.26560000000001</c:v>
                </c:pt>
                <c:pt idx="564">
                  <c:v>210.26560000000001</c:v>
                </c:pt>
                <c:pt idx="565">
                  <c:v>210.26560000000001</c:v>
                </c:pt>
                <c:pt idx="566">
                  <c:v>210.26560000000001</c:v>
                </c:pt>
                <c:pt idx="567">
                  <c:v>210.26560000000001</c:v>
                </c:pt>
                <c:pt idx="568">
                  <c:v>210.26560000000001</c:v>
                </c:pt>
                <c:pt idx="569">
                  <c:v>210.26560000000001</c:v>
                </c:pt>
                <c:pt idx="570">
                  <c:v>210.26560000000001</c:v>
                </c:pt>
                <c:pt idx="571">
                  <c:v>210.26560000000001</c:v>
                </c:pt>
                <c:pt idx="572">
                  <c:v>210.26560000000001</c:v>
                </c:pt>
                <c:pt idx="573">
                  <c:v>210.26560000000001</c:v>
                </c:pt>
                <c:pt idx="574">
                  <c:v>210.26560000000001</c:v>
                </c:pt>
                <c:pt idx="575">
                  <c:v>210.26560000000001</c:v>
                </c:pt>
                <c:pt idx="576">
                  <c:v>210.26560000000001</c:v>
                </c:pt>
                <c:pt idx="577">
                  <c:v>210.26560000000001</c:v>
                </c:pt>
                <c:pt idx="578">
                  <c:v>210.26560000000001</c:v>
                </c:pt>
                <c:pt idx="579">
                  <c:v>210.26560000000001</c:v>
                </c:pt>
                <c:pt idx="580">
                  <c:v>210.26560000000001</c:v>
                </c:pt>
                <c:pt idx="581">
                  <c:v>210.26560000000001</c:v>
                </c:pt>
                <c:pt idx="582">
                  <c:v>210.26560000000001</c:v>
                </c:pt>
                <c:pt idx="583">
                  <c:v>210.26560000000001</c:v>
                </c:pt>
                <c:pt idx="584">
                  <c:v>210.26560000000001</c:v>
                </c:pt>
                <c:pt idx="585">
                  <c:v>210.26560000000001</c:v>
                </c:pt>
                <c:pt idx="586">
                  <c:v>210.26560000000001</c:v>
                </c:pt>
                <c:pt idx="587">
                  <c:v>210.26560000000001</c:v>
                </c:pt>
                <c:pt idx="588">
                  <c:v>210.26560000000001</c:v>
                </c:pt>
                <c:pt idx="589">
                  <c:v>210.26560000000001</c:v>
                </c:pt>
                <c:pt idx="590">
                  <c:v>210.26560000000001</c:v>
                </c:pt>
                <c:pt idx="591">
                  <c:v>210.26560000000001</c:v>
                </c:pt>
                <c:pt idx="592">
                  <c:v>210.26560000000001</c:v>
                </c:pt>
                <c:pt idx="593">
                  <c:v>210.26560000000001</c:v>
                </c:pt>
                <c:pt idx="594">
                  <c:v>210.26560000000001</c:v>
                </c:pt>
                <c:pt idx="595">
                  <c:v>210.26560000000001</c:v>
                </c:pt>
                <c:pt idx="596">
                  <c:v>210.26560000000001</c:v>
                </c:pt>
                <c:pt idx="597">
                  <c:v>210.26560000000001</c:v>
                </c:pt>
                <c:pt idx="598">
                  <c:v>210.26560000000001</c:v>
                </c:pt>
                <c:pt idx="599">
                  <c:v>210.26560000000001</c:v>
                </c:pt>
                <c:pt idx="600">
                  <c:v>210.26560000000001</c:v>
                </c:pt>
                <c:pt idx="601">
                  <c:v>210.26560000000001</c:v>
                </c:pt>
                <c:pt idx="602">
                  <c:v>210.26560000000001</c:v>
                </c:pt>
                <c:pt idx="603">
                  <c:v>210.26560000000001</c:v>
                </c:pt>
                <c:pt idx="604">
                  <c:v>210.26560000000001</c:v>
                </c:pt>
                <c:pt idx="605">
                  <c:v>210.26560000000001</c:v>
                </c:pt>
                <c:pt idx="606">
                  <c:v>210.26560000000001</c:v>
                </c:pt>
                <c:pt idx="607">
                  <c:v>210.26560000000001</c:v>
                </c:pt>
                <c:pt idx="608">
                  <c:v>210.26560000000001</c:v>
                </c:pt>
                <c:pt idx="609">
                  <c:v>210.26560000000001</c:v>
                </c:pt>
                <c:pt idx="610">
                  <c:v>210.26560000000001</c:v>
                </c:pt>
                <c:pt idx="611">
                  <c:v>210.26560000000001</c:v>
                </c:pt>
                <c:pt idx="612">
                  <c:v>210.26560000000001</c:v>
                </c:pt>
                <c:pt idx="613">
                  <c:v>210.26560000000001</c:v>
                </c:pt>
                <c:pt idx="614">
                  <c:v>210.26560000000001</c:v>
                </c:pt>
                <c:pt idx="615">
                  <c:v>210.26560000000001</c:v>
                </c:pt>
                <c:pt idx="616">
                  <c:v>210.26560000000001</c:v>
                </c:pt>
                <c:pt idx="617">
                  <c:v>210.26560000000001</c:v>
                </c:pt>
                <c:pt idx="618">
                  <c:v>210.26560000000001</c:v>
                </c:pt>
                <c:pt idx="619">
                  <c:v>210.26560000000001</c:v>
                </c:pt>
                <c:pt idx="620">
                  <c:v>210.26560000000001</c:v>
                </c:pt>
                <c:pt idx="621">
                  <c:v>210.26560000000001</c:v>
                </c:pt>
                <c:pt idx="622">
                  <c:v>210.26560000000001</c:v>
                </c:pt>
                <c:pt idx="623">
                  <c:v>210.26560000000001</c:v>
                </c:pt>
                <c:pt idx="624">
                  <c:v>210.26560000000001</c:v>
                </c:pt>
                <c:pt idx="625">
                  <c:v>210.26560000000001</c:v>
                </c:pt>
                <c:pt idx="626">
                  <c:v>210.26560000000001</c:v>
                </c:pt>
                <c:pt idx="627">
                  <c:v>210.26560000000001</c:v>
                </c:pt>
                <c:pt idx="628">
                  <c:v>210.26560000000001</c:v>
                </c:pt>
                <c:pt idx="629">
                  <c:v>210.26560000000001</c:v>
                </c:pt>
                <c:pt idx="630">
                  <c:v>210.26560000000001</c:v>
                </c:pt>
                <c:pt idx="631">
                  <c:v>210.26560000000001</c:v>
                </c:pt>
                <c:pt idx="632">
                  <c:v>210.26560000000001</c:v>
                </c:pt>
                <c:pt idx="633">
                  <c:v>210.26560000000001</c:v>
                </c:pt>
                <c:pt idx="634">
                  <c:v>210.26560000000001</c:v>
                </c:pt>
                <c:pt idx="635">
                  <c:v>210.26560000000001</c:v>
                </c:pt>
                <c:pt idx="636">
                  <c:v>210.26560000000001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D14-4755-B87E-F25081FC291D}"/>
            </c:ext>
          </c:extLst>
        </c:ser>
        <c:ser>
          <c:idx val="2"/>
          <c:order val="2"/>
          <c:tx>
            <c:strRef>
              <c:f>State!$D$1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State!$A$2:$A$638</c:f>
              <c:numCache>
                <c:formatCode>m/d/yyyy</c:formatCode>
                <c:ptCount val="637"/>
                <c:pt idx="0">
                  <c:v>43899</c:v>
                </c:pt>
                <c:pt idx="1">
                  <c:v>43900</c:v>
                </c:pt>
                <c:pt idx="2">
                  <c:v>43901</c:v>
                </c:pt>
                <c:pt idx="3">
                  <c:v>43902</c:v>
                </c:pt>
                <c:pt idx="4">
                  <c:v>43903</c:v>
                </c:pt>
                <c:pt idx="5">
                  <c:v>43904</c:v>
                </c:pt>
                <c:pt idx="6">
                  <c:v>43905</c:v>
                </c:pt>
                <c:pt idx="7">
                  <c:v>43906</c:v>
                </c:pt>
                <c:pt idx="8">
                  <c:v>43907</c:v>
                </c:pt>
                <c:pt idx="9">
                  <c:v>43908</c:v>
                </c:pt>
                <c:pt idx="10">
                  <c:v>43909</c:v>
                </c:pt>
                <c:pt idx="11">
                  <c:v>43910</c:v>
                </c:pt>
                <c:pt idx="12">
                  <c:v>43911</c:v>
                </c:pt>
                <c:pt idx="13">
                  <c:v>43912</c:v>
                </c:pt>
                <c:pt idx="14">
                  <c:v>43913</c:v>
                </c:pt>
                <c:pt idx="15">
                  <c:v>43914</c:v>
                </c:pt>
                <c:pt idx="16">
                  <c:v>43915</c:v>
                </c:pt>
                <c:pt idx="17">
                  <c:v>43916</c:v>
                </c:pt>
                <c:pt idx="18">
                  <c:v>43917</c:v>
                </c:pt>
                <c:pt idx="19">
                  <c:v>43918</c:v>
                </c:pt>
                <c:pt idx="20">
                  <c:v>43919</c:v>
                </c:pt>
                <c:pt idx="21">
                  <c:v>43920</c:v>
                </c:pt>
                <c:pt idx="22">
                  <c:v>43921</c:v>
                </c:pt>
                <c:pt idx="23">
                  <c:v>43922</c:v>
                </c:pt>
                <c:pt idx="24">
                  <c:v>43923</c:v>
                </c:pt>
                <c:pt idx="25">
                  <c:v>43924</c:v>
                </c:pt>
                <c:pt idx="26">
                  <c:v>43925</c:v>
                </c:pt>
                <c:pt idx="27">
                  <c:v>43926</c:v>
                </c:pt>
                <c:pt idx="28">
                  <c:v>43927</c:v>
                </c:pt>
                <c:pt idx="29">
                  <c:v>43928</c:v>
                </c:pt>
                <c:pt idx="30">
                  <c:v>43929</c:v>
                </c:pt>
                <c:pt idx="31">
                  <c:v>43930</c:v>
                </c:pt>
                <c:pt idx="32">
                  <c:v>43931</c:v>
                </c:pt>
                <c:pt idx="33">
                  <c:v>43932</c:v>
                </c:pt>
                <c:pt idx="34">
                  <c:v>43933</c:v>
                </c:pt>
                <c:pt idx="35">
                  <c:v>43934</c:v>
                </c:pt>
                <c:pt idx="36">
                  <c:v>43935</c:v>
                </c:pt>
                <c:pt idx="37">
                  <c:v>43936</c:v>
                </c:pt>
                <c:pt idx="38">
                  <c:v>43937</c:v>
                </c:pt>
                <c:pt idx="39">
                  <c:v>43938</c:v>
                </c:pt>
                <c:pt idx="40">
                  <c:v>43939</c:v>
                </c:pt>
                <c:pt idx="41">
                  <c:v>43940</c:v>
                </c:pt>
                <c:pt idx="42">
                  <c:v>43941</c:v>
                </c:pt>
                <c:pt idx="43">
                  <c:v>43942</c:v>
                </c:pt>
                <c:pt idx="44">
                  <c:v>43943</c:v>
                </c:pt>
                <c:pt idx="45">
                  <c:v>43944</c:v>
                </c:pt>
                <c:pt idx="46">
                  <c:v>43945</c:v>
                </c:pt>
                <c:pt idx="47">
                  <c:v>43946</c:v>
                </c:pt>
                <c:pt idx="48">
                  <c:v>43947</c:v>
                </c:pt>
                <c:pt idx="49">
                  <c:v>43948</c:v>
                </c:pt>
                <c:pt idx="50">
                  <c:v>43949</c:v>
                </c:pt>
                <c:pt idx="51">
                  <c:v>43950</c:v>
                </c:pt>
                <c:pt idx="52">
                  <c:v>43951</c:v>
                </c:pt>
                <c:pt idx="53">
                  <c:v>43952</c:v>
                </c:pt>
                <c:pt idx="54">
                  <c:v>43953</c:v>
                </c:pt>
                <c:pt idx="55">
                  <c:v>43954</c:v>
                </c:pt>
                <c:pt idx="56">
                  <c:v>43955</c:v>
                </c:pt>
                <c:pt idx="57">
                  <c:v>43956</c:v>
                </c:pt>
                <c:pt idx="58">
                  <c:v>43957</c:v>
                </c:pt>
                <c:pt idx="59">
                  <c:v>43958</c:v>
                </c:pt>
                <c:pt idx="60">
                  <c:v>43959</c:v>
                </c:pt>
                <c:pt idx="61">
                  <c:v>43960</c:v>
                </c:pt>
                <c:pt idx="62">
                  <c:v>43961</c:v>
                </c:pt>
                <c:pt idx="63">
                  <c:v>43962</c:v>
                </c:pt>
                <c:pt idx="64">
                  <c:v>43963</c:v>
                </c:pt>
                <c:pt idx="65">
                  <c:v>43964</c:v>
                </c:pt>
                <c:pt idx="66">
                  <c:v>43965</c:v>
                </c:pt>
                <c:pt idx="67">
                  <c:v>43966</c:v>
                </c:pt>
                <c:pt idx="68">
                  <c:v>43967</c:v>
                </c:pt>
                <c:pt idx="69">
                  <c:v>43968</c:v>
                </c:pt>
                <c:pt idx="70">
                  <c:v>43969</c:v>
                </c:pt>
                <c:pt idx="71">
                  <c:v>43970</c:v>
                </c:pt>
                <c:pt idx="72">
                  <c:v>43971</c:v>
                </c:pt>
                <c:pt idx="73">
                  <c:v>43972</c:v>
                </c:pt>
                <c:pt idx="74">
                  <c:v>43973</c:v>
                </c:pt>
                <c:pt idx="75">
                  <c:v>43974</c:v>
                </c:pt>
                <c:pt idx="76">
                  <c:v>43975</c:v>
                </c:pt>
                <c:pt idx="77">
                  <c:v>43976</c:v>
                </c:pt>
                <c:pt idx="78">
                  <c:v>43977</c:v>
                </c:pt>
                <c:pt idx="79">
                  <c:v>43978</c:v>
                </c:pt>
                <c:pt idx="80">
                  <c:v>43979</c:v>
                </c:pt>
                <c:pt idx="81">
                  <c:v>43980</c:v>
                </c:pt>
                <c:pt idx="82">
                  <c:v>43981</c:v>
                </c:pt>
                <c:pt idx="83">
                  <c:v>43982</c:v>
                </c:pt>
                <c:pt idx="84">
                  <c:v>43983</c:v>
                </c:pt>
                <c:pt idx="85">
                  <c:v>43984</c:v>
                </c:pt>
                <c:pt idx="86">
                  <c:v>43985</c:v>
                </c:pt>
                <c:pt idx="87">
                  <c:v>43986</c:v>
                </c:pt>
                <c:pt idx="88">
                  <c:v>43987</c:v>
                </c:pt>
                <c:pt idx="89">
                  <c:v>43988</c:v>
                </c:pt>
                <c:pt idx="90">
                  <c:v>43989</c:v>
                </c:pt>
                <c:pt idx="91">
                  <c:v>43990</c:v>
                </c:pt>
                <c:pt idx="92">
                  <c:v>43991</c:v>
                </c:pt>
                <c:pt idx="93">
                  <c:v>43992</c:v>
                </c:pt>
                <c:pt idx="94">
                  <c:v>43993</c:v>
                </c:pt>
                <c:pt idx="95">
                  <c:v>43994</c:v>
                </c:pt>
                <c:pt idx="96">
                  <c:v>43995</c:v>
                </c:pt>
                <c:pt idx="97">
                  <c:v>43996</c:v>
                </c:pt>
                <c:pt idx="98">
                  <c:v>43997</c:v>
                </c:pt>
                <c:pt idx="99">
                  <c:v>43998</c:v>
                </c:pt>
                <c:pt idx="100">
                  <c:v>43999</c:v>
                </c:pt>
                <c:pt idx="101">
                  <c:v>44000</c:v>
                </c:pt>
                <c:pt idx="102">
                  <c:v>44001</c:v>
                </c:pt>
                <c:pt idx="103">
                  <c:v>44002</c:v>
                </c:pt>
                <c:pt idx="104">
                  <c:v>44003</c:v>
                </c:pt>
                <c:pt idx="105">
                  <c:v>44004</c:v>
                </c:pt>
                <c:pt idx="106">
                  <c:v>44005</c:v>
                </c:pt>
                <c:pt idx="107">
                  <c:v>44006</c:v>
                </c:pt>
                <c:pt idx="108">
                  <c:v>44007</c:v>
                </c:pt>
                <c:pt idx="109">
                  <c:v>44008</c:v>
                </c:pt>
                <c:pt idx="110">
                  <c:v>44009</c:v>
                </c:pt>
                <c:pt idx="111">
                  <c:v>44010</c:v>
                </c:pt>
                <c:pt idx="112">
                  <c:v>44011</c:v>
                </c:pt>
                <c:pt idx="113">
                  <c:v>44012</c:v>
                </c:pt>
                <c:pt idx="114">
                  <c:v>44013</c:v>
                </c:pt>
                <c:pt idx="115">
                  <c:v>44014</c:v>
                </c:pt>
                <c:pt idx="116">
                  <c:v>44015</c:v>
                </c:pt>
                <c:pt idx="117">
                  <c:v>44016</c:v>
                </c:pt>
                <c:pt idx="118">
                  <c:v>44017</c:v>
                </c:pt>
                <c:pt idx="119">
                  <c:v>44018</c:v>
                </c:pt>
                <c:pt idx="120">
                  <c:v>44019</c:v>
                </c:pt>
                <c:pt idx="121">
                  <c:v>44020</c:v>
                </c:pt>
                <c:pt idx="122">
                  <c:v>44021</c:v>
                </c:pt>
                <c:pt idx="123">
                  <c:v>44022</c:v>
                </c:pt>
                <c:pt idx="124">
                  <c:v>44023</c:v>
                </c:pt>
                <c:pt idx="125">
                  <c:v>44024</c:v>
                </c:pt>
                <c:pt idx="126">
                  <c:v>44025</c:v>
                </c:pt>
                <c:pt idx="127">
                  <c:v>44026</c:v>
                </c:pt>
                <c:pt idx="128">
                  <c:v>44027</c:v>
                </c:pt>
                <c:pt idx="129">
                  <c:v>44028</c:v>
                </c:pt>
                <c:pt idx="130">
                  <c:v>44029</c:v>
                </c:pt>
                <c:pt idx="131">
                  <c:v>44030</c:v>
                </c:pt>
                <c:pt idx="132">
                  <c:v>44031</c:v>
                </c:pt>
                <c:pt idx="133">
                  <c:v>44032</c:v>
                </c:pt>
                <c:pt idx="134">
                  <c:v>44033</c:v>
                </c:pt>
                <c:pt idx="135">
                  <c:v>44034</c:v>
                </c:pt>
                <c:pt idx="136">
                  <c:v>44035</c:v>
                </c:pt>
                <c:pt idx="137">
                  <c:v>44036</c:v>
                </c:pt>
                <c:pt idx="138">
                  <c:v>44037</c:v>
                </c:pt>
                <c:pt idx="139">
                  <c:v>44038</c:v>
                </c:pt>
                <c:pt idx="140">
                  <c:v>44039</c:v>
                </c:pt>
                <c:pt idx="141">
                  <c:v>44040</c:v>
                </c:pt>
                <c:pt idx="142">
                  <c:v>44041</c:v>
                </c:pt>
                <c:pt idx="143">
                  <c:v>44042</c:v>
                </c:pt>
                <c:pt idx="144">
                  <c:v>44043</c:v>
                </c:pt>
                <c:pt idx="145">
                  <c:v>44044</c:v>
                </c:pt>
                <c:pt idx="146">
                  <c:v>44045</c:v>
                </c:pt>
                <c:pt idx="147">
                  <c:v>44046</c:v>
                </c:pt>
                <c:pt idx="148">
                  <c:v>44047</c:v>
                </c:pt>
                <c:pt idx="149">
                  <c:v>44048</c:v>
                </c:pt>
                <c:pt idx="150">
                  <c:v>44049</c:v>
                </c:pt>
                <c:pt idx="151">
                  <c:v>44050</c:v>
                </c:pt>
                <c:pt idx="152">
                  <c:v>44051</c:v>
                </c:pt>
                <c:pt idx="153">
                  <c:v>44052</c:v>
                </c:pt>
                <c:pt idx="154">
                  <c:v>44053</c:v>
                </c:pt>
                <c:pt idx="155">
                  <c:v>44054</c:v>
                </c:pt>
                <c:pt idx="156">
                  <c:v>44055</c:v>
                </c:pt>
                <c:pt idx="157">
                  <c:v>44056</c:v>
                </c:pt>
                <c:pt idx="158">
                  <c:v>44057</c:v>
                </c:pt>
                <c:pt idx="159">
                  <c:v>44058</c:v>
                </c:pt>
                <c:pt idx="160">
                  <c:v>44059</c:v>
                </c:pt>
                <c:pt idx="161">
                  <c:v>44060</c:v>
                </c:pt>
                <c:pt idx="162">
                  <c:v>44061</c:v>
                </c:pt>
                <c:pt idx="163">
                  <c:v>44062</c:v>
                </c:pt>
                <c:pt idx="164">
                  <c:v>44063</c:v>
                </c:pt>
                <c:pt idx="165">
                  <c:v>44064</c:v>
                </c:pt>
                <c:pt idx="166">
                  <c:v>44065</c:v>
                </c:pt>
                <c:pt idx="167">
                  <c:v>44066</c:v>
                </c:pt>
                <c:pt idx="168">
                  <c:v>44067</c:v>
                </c:pt>
                <c:pt idx="169">
                  <c:v>44068</c:v>
                </c:pt>
                <c:pt idx="170">
                  <c:v>44069</c:v>
                </c:pt>
                <c:pt idx="171">
                  <c:v>44070</c:v>
                </c:pt>
                <c:pt idx="172">
                  <c:v>44071</c:v>
                </c:pt>
                <c:pt idx="173">
                  <c:v>44072</c:v>
                </c:pt>
                <c:pt idx="174">
                  <c:v>44073</c:v>
                </c:pt>
                <c:pt idx="175">
                  <c:v>44074</c:v>
                </c:pt>
                <c:pt idx="176">
                  <c:v>44075</c:v>
                </c:pt>
                <c:pt idx="177">
                  <c:v>44076</c:v>
                </c:pt>
                <c:pt idx="178">
                  <c:v>44077</c:v>
                </c:pt>
                <c:pt idx="179">
                  <c:v>44078</c:v>
                </c:pt>
                <c:pt idx="180">
                  <c:v>44079</c:v>
                </c:pt>
                <c:pt idx="181">
                  <c:v>44080</c:v>
                </c:pt>
                <c:pt idx="182">
                  <c:v>44081</c:v>
                </c:pt>
                <c:pt idx="183">
                  <c:v>44082</c:v>
                </c:pt>
                <c:pt idx="184">
                  <c:v>44083</c:v>
                </c:pt>
                <c:pt idx="185">
                  <c:v>44084</c:v>
                </c:pt>
                <c:pt idx="186">
                  <c:v>44085</c:v>
                </c:pt>
                <c:pt idx="187">
                  <c:v>44086</c:v>
                </c:pt>
                <c:pt idx="188">
                  <c:v>44087</c:v>
                </c:pt>
                <c:pt idx="189">
                  <c:v>44088</c:v>
                </c:pt>
                <c:pt idx="190">
                  <c:v>44089</c:v>
                </c:pt>
                <c:pt idx="191">
                  <c:v>44090</c:v>
                </c:pt>
                <c:pt idx="192">
                  <c:v>44091</c:v>
                </c:pt>
                <c:pt idx="193">
                  <c:v>44092</c:v>
                </c:pt>
                <c:pt idx="194">
                  <c:v>44093</c:v>
                </c:pt>
                <c:pt idx="195">
                  <c:v>44094</c:v>
                </c:pt>
                <c:pt idx="196">
                  <c:v>44095</c:v>
                </c:pt>
                <c:pt idx="197">
                  <c:v>44096</c:v>
                </c:pt>
                <c:pt idx="198">
                  <c:v>44097</c:v>
                </c:pt>
                <c:pt idx="199">
                  <c:v>44098</c:v>
                </c:pt>
                <c:pt idx="200">
                  <c:v>44099</c:v>
                </c:pt>
                <c:pt idx="201">
                  <c:v>44100</c:v>
                </c:pt>
                <c:pt idx="202">
                  <c:v>44101</c:v>
                </c:pt>
                <c:pt idx="203">
                  <c:v>44102</c:v>
                </c:pt>
                <c:pt idx="204">
                  <c:v>44103</c:v>
                </c:pt>
                <c:pt idx="205">
                  <c:v>44104</c:v>
                </c:pt>
                <c:pt idx="206">
                  <c:v>44105</c:v>
                </c:pt>
                <c:pt idx="207">
                  <c:v>44106</c:v>
                </c:pt>
                <c:pt idx="208">
                  <c:v>44107</c:v>
                </c:pt>
                <c:pt idx="209">
                  <c:v>44108</c:v>
                </c:pt>
                <c:pt idx="210">
                  <c:v>44109</c:v>
                </c:pt>
                <c:pt idx="211">
                  <c:v>44110</c:v>
                </c:pt>
                <c:pt idx="212">
                  <c:v>44111</c:v>
                </c:pt>
                <c:pt idx="213">
                  <c:v>44112</c:v>
                </c:pt>
                <c:pt idx="214">
                  <c:v>44113</c:v>
                </c:pt>
                <c:pt idx="215">
                  <c:v>44114</c:v>
                </c:pt>
                <c:pt idx="216">
                  <c:v>44115</c:v>
                </c:pt>
                <c:pt idx="217">
                  <c:v>44116</c:v>
                </c:pt>
                <c:pt idx="218">
                  <c:v>44117</c:v>
                </c:pt>
                <c:pt idx="219">
                  <c:v>44118</c:v>
                </c:pt>
                <c:pt idx="220">
                  <c:v>44119</c:v>
                </c:pt>
                <c:pt idx="221">
                  <c:v>44120</c:v>
                </c:pt>
                <c:pt idx="222">
                  <c:v>44121</c:v>
                </c:pt>
                <c:pt idx="223">
                  <c:v>44122</c:v>
                </c:pt>
                <c:pt idx="224">
                  <c:v>44123</c:v>
                </c:pt>
                <c:pt idx="225">
                  <c:v>44124</c:v>
                </c:pt>
                <c:pt idx="226">
                  <c:v>44125</c:v>
                </c:pt>
                <c:pt idx="227">
                  <c:v>44126</c:v>
                </c:pt>
                <c:pt idx="228">
                  <c:v>44127</c:v>
                </c:pt>
                <c:pt idx="229">
                  <c:v>44128</c:v>
                </c:pt>
                <c:pt idx="230">
                  <c:v>44129</c:v>
                </c:pt>
                <c:pt idx="231">
                  <c:v>44130</c:v>
                </c:pt>
                <c:pt idx="232">
                  <c:v>44131</c:v>
                </c:pt>
                <c:pt idx="233">
                  <c:v>44132</c:v>
                </c:pt>
                <c:pt idx="234">
                  <c:v>44133</c:v>
                </c:pt>
                <c:pt idx="235">
                  <c:v>44134</c:v>
                </c:pt>
                <c:pt idx="236">
                  <c:v>44135</c:v>
                </c:pt>
                <c:pt idx="237">
                  <c:v>44136</c:v>
                </c:pt>
                <c:pt idx="238">
                  <c:v>44137</c:v>
                </c:pt>
                <c:pt idx="239">
                  <c:v>44138</c:v>
                </c:pt>
                <c:pt idx="240">
                  <c:v>44139</c:v>
                </c:pt>
                <c:pt idx="241">
                  <c:v>44140</c:v>
                </c:pt>
                <c:pt idx="242">
                  <c:v>44141</c:v>
                </c:pt>
                <c:pt idx="243">
                  <c:v>44142</c:v>
                </c:pt>
                <c:pt idx="244">
                  <c:v>44143</c:v>
                </c:pt>
                <c:pt idx="245">
                  <c:v>44144</c:v>
                </c:pt>
                <c:pt idx="246">
                  <c:v>44145</c:v>
                </c:pt>
                <c:pt idx="247">
                  <c:v>44146</c:v>
                </c:pt>
                <c:pt idx="248">
                  <c:v>44147</c:v>
                </c:pt>
                <c:pt idx="249">
                  <c:v>44148</c:v>
                </c:pt>
                <c:pt idx="250">
                  <c:v>44149</c:v>
                </c:pt>
                <c:pt idx="251">
                  <c:v>44150</c:v>
                </c:pt>
                <c:pt idx="252">
                  <c:v>44151</c:v>
                </c:pt>
                <c:pt idx="253">
                  <c:v>44152</c:v>
                </c:pt>
                <c:pt idx="254">
                  <c:v>44153</c:v>
                </c:pt>
                <c:pt idx="255">
                  <c:v>44154</c:v>
                </c:pt>
                <c:pt idx="256">
                  <c:v>44155</c:v>
                </c:pt>
                <c:pt idx="257">
                  <c:v>44156</c:v>
                </c:pt>
                <c:pt idx="258">
                  <c:v>44157</c:v>
                </c:pt>
                <c:pt idx="259">
                  <c:v>44158</c:v>
                </c:pt>
                <c:pt idx="260">
                  <c:v>44159</c:v>
                </c:pt>
                <c:pt idx="261">
                  <c:v>44160</c:v>
                </c:pt>
                <c:pt idx="262">
                  <c:v>44161</c:v>
                </c:pt>
                <c:pt idx="263">
                  <c:v>44162</c:v>
                </c:pt>
                <c:pt idx="264">
                  <c:v>44163</c:v>
                </c:pt>
                <c:pt idx="265">
                  <c:v>44164</c:v>
                </c:pt>
                <c:pt idx="266">
                  <c:v>44165</c:v>
                </c:pt>
                <c:pt idx="267">
                  <c:v>44166</c:v>
                </c:pt>
                <c:pt idx="268">
                  <c:v>44167</c:v>
                </c:pt>
                <c:pt idx="269">
                  <c:v>44168</c:v>
                </c:pt>
                <c:pt idx="270">
                  <c:v>44169</c:v>
                </c:pt>
                <c:pt idx="271">
                  <c:v>44170</c:v>
                </c:pt>
                <c:pt idx="272">
                  <c:v>44171</c:v>
                </c:pt>
                <c:pt idx="273">
                  <c:v>44172</c:v>
                </c:pt>
                <c:pt idx="274">
                  <c:v>44173</c:v>
                </c:pt>
                <c:pt idx="275">
                  <c:v>44174</c:v>
                </c:pt>
                <c:pt idx="276">
                  <c:v>44175</c:v>
                </c:pt>
                <c:pt idx="277">
                  <c:v>44176</c:v>
                </c:pt>
                <c:pt idx="278">
                  <c:v>44177</c:v>
                </c:pt>
                <c:pt idx="279">
                  <c:v>44178</c:v>
                </c:pt>
                <c:pt idx="280">
                  <c:v>44179</c:v>
                </c:pt>
                <c:pt idx="281">
                  <c:v>44180</c:v>
                </c:pt>
                <c:pt idx="282">
                  <c:v>44181</c:v>
                </c:pt>
                <c:pt idx="283">
                  <c:v>44182</c:v>
                </c:pt>
                <c:pt idx="284">
                  <c:v>44183</c:v>
                </c:pt>
                <c:pt idx="285">
                  <c:v>44184</c:v>
                </c:pt>
                <c:pt idx="286">
                  <c:v>44185</c:v>
                </c:pt>
                <c:pt idx="287">
                  <c:v>44186</c:v>
                </c:pt>
                <c:pt idx="288">
                  <c:v>44187</c:v>
                </c:pt>
                <c:pt idx="289">
                  <c:v>44188</c:v>
                </c:pt>
                <c:pt idx="290">
                  <c:v>44189</c:v>
                </c:pt>
                <c:pt idx="291">
                  <c:v>44190</c:v>
                </c:pt>
                <c:pt idx="292">
                  <c:v>44191</c:v>
                </c:pt>
                <c:pt idx="293">
                  <c:v>44192</c:v>
                </c:pt>
                <c:pt idx="294">
                  <c:v>44193</c:v>
                </c:pt>
                <c:pt idx="295">
                  <c:v>44194</c:v>
                </c:pt>
                <c:pt idx="296">
                  <c:v>44195</c:v>
                </c:pt>
                <c:pt idx="297">
                  <c:v>44196</c:v>
                </c:pt>
                <c:pt idx="298">
                  <c:v>44197</c:v>
                </c:pt>
                <c:pt idx="299">
                  <c:v>44198</c:v>
                </c:pt>
                <c:pt idx="300">
                  <c:v>44199</c:v>
                </c:pt>
                <c:pt idx="301">
                  <c:v>44200</c:v>
                </c:pt>
                <c:pt idx="302">
                  <c:v>44201</c:v>
                </c:pt>
                <c:pt idx="303">
                  <c:v>44202</c:v>
                </c:pt>
                <c:pt idx="304">
                  <c:v>44203</c:v>
                </c:pt>
                <c:pt idx="305">
                  <c:v>44204</c:v>
                </c:pt>
                <c:pt idx="306">
                  <c:v>44205</c:v>
                </c:pt>
                <c:pt idx="307">
                  <c:v>44206</c:v>
                </c:pt>
                <c:pt idx="308">
                  <c:v>44207</c:v>
                </c:pt>
                <c:pt idx="309">
                  <c:v>44208</c:v>
                </c:pt>
                <c:pt idx="310">
                  <c:v>44209</c:v>
                </c:pt>
                <c:pt idx="311">
                  <c:v>44210</c:v>
                </c:pt>
                <c:pt idx="312">
                  <c:v>44211</c:v>
                </c:pt>
                <c:pt idx="313">
                  <c:v>44212</c:v>
                </c:pt>
                <c:pt idx="314">
                  <c:v>44213</c:v>
                </c:pt>
                <c:pt idx="315">
                  <c:v>44214</c:v>
                </c:pt>
                <c:pt idx="316">
                  <c:v>44215</c:v>
                </c:pt>
                <c:pt idx="317">
                  <c:v>44216</c:v>
                </c:pt>
                <c:pt idx="318">
                  <c:v>44217</c:v>
                </c:pt>
                <c:pt idx="319">
                  <c:v>44218</c:v>
                </c:pt>
                <c:pt idx="320">
                  <c:v>44219</c:v>
                </c:pt>
                <c:pt idx="321">
                  <c:v>44220</c:v>
                </c:pt>
                <c:pt idx="322">
                  <c:v>44221</c:v>
                </c:pt>
                <c:pt idx="323">
                  <c:v>44222</c:v>
                </c:pt>
                <c:pt idx="324">
                  <c:v>44223</c:v>
                </c:pt>
                <c:pt idx="325">
                  <c:v>44224</c:v>
                </c:pt>
                <c:pt idx="326">
                  <c:v>44225</c:v>
                </c:pt>
                <c:pt idx="327">
                  <c:v>44226</c:v>
                </c:pt>
                <c:pt idx="328">
                  <c:v>44227</c:v>
                </c:pt>
                <c:pt idx="329">
                  <c:v>44228</c:v>
                </c:pt>
                <c:pt idx="330">
                  <c:v>44229</c:v>
                </c:pt>
                <c:pt idx="331">
                  <c:v>44230</c:v>
                </c:pt>
                <c:pt idx="332">
                  <c:v>44231</c:v>
                </c:pt>
                <c:pt idx="333">
                  <c:v>44232</c:v>
                </c:pt>
                <c:pt idx="334">
                  <c:v>44233</c:v>
                </c:pt>
                <c:pt idx="335">
                  <c:v>44234</c:v>
                </c:pt>
                <c:pt idx="336">
                  <c:v>44235</c:v>
                </c:pt>
                <c:pt idx="337">
                  <c:v>44236</c:v>
                </c:pt>
                <c:pt idx="338">
                  <c:v>44237</c:v>
                </c:pt>
                <c:pt idx="339">
                  <c:v>44238</c:v>
                </c:pt>
                <c:pt idx="340">
                  <c:v>44239</c:v>
                </c:pt>
                <c:pt idx="341">
                  <c:v>44240</c:v>
                </c:pt>
                <c:pt idx="342">
                  <c:v>44241</c:v>
                </c:pt>
                <c:pt idx="343">
                  <c:v>44242</c:v>
                </c:pt>
                <c:pt idx="344">
                  <c:v>44243</c:v>
                </c:pt>
                <c:pt idx="345">
                  <c:v>44244</c:v>
                </c:pt>
                <c:pt idx="346">
                  <c:v>44245</c:v>
                </c:pt>
                <c:pt idx="347">
                  <c:v>44246</c:v>
                </c:pt>
                <c:pt idx="348">
                  <c:v>44247</c:v>
                </c:pt>
                <c:pt idx="349">
                  <c:v>44248</c:v>
                </c:pt>
                <c:pt idx="350">
                  <c:v>44249</c:v>
                </c:pt>
                <c:pt idx="351">
                  <c:v>44250</c:v>
                </c:pt>
                <c:pt idx="352">
                  <c:v>44251</c:v>
                </c:pt>
                <c:pt idx="353">
                  <c:v>44252</c:v>
                </c:pt>
                <c:pt idx="354">
                  <c:v>44253</c:v>
                </c:pt>
                <c:pt idx="355">
                  <c:v>44254</c:v>
                </c:pt>
                <c:pt idx="356">
                  <c:v>44255</c:v>
                </c:pt>
                <c:pt idx="357">
                  <c:v>44256</c:v>
                </c:pt>
                <c:pt idx="358">
                  <c:v>44257</c:v>
                </c:pt>
                <c:pt idx="359">
                  <c:v>44258</c:v>
                </c:pt>
                <c:pt idx="360">
                  <c:v>44259</c:v>
                </c:pt>
                <c:pt idx="361">
                  <c:v>44260</c:v>
                </c:pt>
                <c:pt idx="362">
                  <c:v>44261</c:v>
                </c:pt>
                <c:pt idx="363">
                  <c:v>44262</c:v>
                </c:pt>
                <c:pt idx="364">
                  <c:v>44263</c:v>
                </c:pt>
                <c:pt idx="365">
                  <c:v>44264</c:v>
                </c:pt>
                <c:pt idx="366">
                  <c:v>44265</c:v>
                </c:pt>
                <c:pt idx="367">
                  <c:v>44266</c:v>
                </c:pt>
                <c:pt idx="368">
                  <c:v>44267</c:v>
                </c:pt>
                <c:pt idx="369">
                  <c:v>44268</c:v>
                </c:pt>
                <c:pt idx="370">
                  <c:v>44269</c:v>
                </c:pt>
                <c:pt idx="371">
                  <c:v>44270</c:v>
                </c:pt>
                <c:pt idx="372">
                  <c:v>44271</c:v>
                </c:pt>
                <c:pt idx="373">
                  <c:v>44272</c:v>
                </c:pt>
                <c:pt idx="374">
                  <c:v>44273</c:v>
                </c:pt>
                <c:pt idx="375">
                  <c:v>44274</c:v>
                </c:pt>
                <c:pt idx="376">
                  <c:v>44275</c:v>
                </c:pt>
                <c:pt idx="377">
                  <c:v>44276</c:v>
                </c:pt>
                <c:pt idx="378">
                  <c:v>44277</c:v>
                </c:pt>
                <c:pt idx="379">
                  <c:v>44278</c:v>
                </c:pt>
                <c:pt idx="380">
                  <c:v>44279</c:v>
                </c:pt>
                <c:pt idx="381">
                  <c:v>44280</c:v>
                </c:pt>
                <c:pt idx="382">
                  <c:v>44281</c:v>
                </c:pt>
                <c:pt idx="383">
                  <c:v>44282</c:v>
                </c:pt>
                <c:pt idx="384">
                  <c:v>44283</c:v>
                </c:pt>
                <c:pt idx="385">
                  <c:v>44284</c:v>
                </c:pt>
                <c:pt idx="386">
                  <c:v>44285</c:v>
                </c:pt>
                <c:pt idx="387">
                  <c:v>44286</c:v>
                </c:pt>
                <c:pt idx="388">
                  <c:v>44287</c:v>
                </c:pt>
                <c:pt idx="389">
                  <c:v>44288</c:v>
                </c:pt>
                <c:pt idx="390">
                  <c:v>44289</c:v>
                </c:pt>
                <c:pt idx="391">
                  <c:v>44290</c:v>
                </c:pt>
                <c:pt idx="392">
                  <c:v>44291</c:v>
                </c:pt>
                <c:pt idx="393">
                  <c:v>44292</c:v>
                </c:pt>
                <c:pt idx="394">
                  <c:v>44293</c:v>
                </c:pt>
                <c:pt idx="395">
                  <c:v>44294</c:v>
                </c:pt>
                <c:pt idx="396">
                  <c:v>44295</c:v>
                </c:pt>
                <c:pt idx="397">
                  <c:v>44296</c:v>
                </c:pt>
                <c:pt idx="398">
                  <c:v>44297</c:v>
                </c:pt>
                <c:pt idx="399">
                  <c:v>44298</c:v>
                </c:pt>
                <c:pt idx="400">
                  <c:v>44299</c:v>
                </c:pt>
                <c:pt idx="401">
                  <c:v>44300</c:v>
                </c:pt>
                <c:pt idx="402">
                  <c:v>44301</c:v>
                </c:pt>
                <c:pt idx="403">
                  <c:v>44302</c:v>
                </c:pt>
                <c:pt idx="404">
                  <c:v>44303</c:v>
                </c:pt>
                <c:pt idx="405">
                  <c:v>44304</c:v>
                </c:pt>
                <c:pt idx="406">
                  <c:v>44305</c:v>
                </c:pt>
                <c:pt idx="407">
                  <c:v>44306</c:v>
                </c:pt>
                <c:pt idx="408">
                  <c:v>44307</c:v>
                </c:pt>
                <c:pt idx="409">
                  <c:v>44308</c:v>
                </c:pt>
                <c:pt idx="410">
                  <c:v>44309</c:v>
                </c:pt>
                <c:pt idx="411">
                  <c:v>44310</c:v>
                </c:pt>
                <c:pt idx="412">
                  <c:v>44311</c:v>
                </c:pt>
                <c:pt idx="413">
                  <c:v>44312</c:v>
                </c:pt>
                <c:pt idx="414">
                  <c:v>44313</c:v>
                </c:pt>
                <c:pt idx="415">
                  <c:v>44314</c:v>
                </c:pt>
                <c:pt idx="416">
                  <c:v>44315</c:v>
                </c:pt>
                <c:pt idx="417">
                  <c:v>44316</c:v>
                </c:pt>
                <c:pt idx="418">
                  <c:v>44317</c:v>
                </c:pt>
                <c:pt idx="419">
                  <c:v>44318</c:v>
                </c:pt>
                <c:pt idx="420">
                  <c:v>44319</c:v>
                </c:pt>
                <c:pt idx="421">
                  <c:v>44320</c:v>
                </c:pt>
                <c:pt idx="422">
                  <c:v>44321</c:v>
                </c:pt>
                <c:pt idx="423">
                  <c:v>44322</c:v>
                </c:pt>
                <c:pt idx="424">
                  <c:v>44323</c:v>
                </c:pt>
                <c:pt idx="425">
                  <c:v>44324</c:v>
                </c:pt>
                <c:pt idx="426">
                  <c:v>44325</c:v>
                </c:pt>
                <c:pt idx="427">
                  <c:v>44326</c:v>
                </c:pt>
                <c:pt idx="428">
                  <c:v>44327</c:v>
                </c:pt>
                <c:pt idx="429">
                  <c:v>44328</c:v>
                </c:pt>
                <c:pt idx="430">
                  <c:v>44329</c:v>
                </c:pt>
                <c:pt idx="431">
                  <c:v>44330</c:v>
                </c:pt>
                <c:pt idx="432">
                  <c:v>44331</c:v>
                </c:pt>
                <c:pt idx="433">
                  <c:v>44332</c:v>
                </c:pt>
                <c:pt idx="434">
                  <c:v>44333</c:v>
                </c:pt>
                <c:pt idx="435">
                  <c:v>44334</c:v>
                </c:pt>
                <c:pt idx="436">
                  <c:v>44335</c:v>
                </c:pt>
                <c:pt idx="437">
                  <c:v>44336</c:v>
                </c:pt>
                <c:pt idx="438">
                  <c:v>44337</c:v>
                </c:pt>
                <c:pt idx="439">
                  <c:v>44338</c:v>
                </c:pt>
                <c:pt idx="440">
                  <c:v>44339</c:v>
                </c:pt>
                <c:pt idx="441">
                  <c:v>44340</c:v>
                </c:pt>
                <c:pt idx="442">
                  <c:v>44341</c:v>
                </c:pt>
                <c:pt idx="443">
                  <c:v>44342</c:v>
                </c:pt>
                <c:pt idx="444">
                  <c:v>44343</c:v>
                </c:pt>
                <c:pt idx="445">
                  <c:v>44344</c:v>
                </c:pt>
                <c:pt idx="446">
                  <c:v>44345</c:v>
                </c:pt>
                <c:pt idx="447">
                  <c:v>44346</c:v>
                </c:pt>
                <c:pt idx="448">
                  <c:v>44347</c:v>
                </c:pt>
                <c:pt idx="449">
                  <c:v>44348</c:v>
                </c:pt>
                <c:pt idx="450">
                  <c:v>44349</c:v>
                </c:pt>
                <c:pt idx="451">
                  <c:v>44350</c:v>
                </c:pt>
                <c:pt idx="452">
                  <c:v>44351</c:v>
                </c:pt>
                <c:pt idx="453">
                  <c:v>44352</c:v>
                </c:pt>
                <c:pt idx="454">
                  <c:v>44353</c:v>
                </c:pt>
                <c:pt idx="455">
                  <c:v>44354</c:v>
                </c:pt>
                <c:pt idx="456">
                  <c:v>44355</c:v>
                </c:pt>
                <c:pt idx="457">
                  <c:v>44356</c:v>
                </c:pt>
                <c:pt idx="458">
                  <c:v>44357</c:v>
                </c:pt>
                <c:pt idx="459">
                  <c:v>44358</c:v>
                </c:pt>
                <c:pt idx="460">
                  <c:v>44359</c:v>
                </c:pt>
                <c:pt idx="461">
                  <c:v>44360</c:v>
                </c:pt>
                <c:pt idx="462">
                  <c:v>44361</c:v>
                </c:pt>
                <c:pt idx="463">
                  <c:v>44362</c:v>
                </c:pt>
                <c:pt idx="464">
                  <c:v>44363</c:v>
                </c:pt>
                <c:pt idx="465">
                  <c:v>44364</c:v>
                </c:pt>
                <c:pt idx="466">
                  <c:v>44365</c:v>
                </c:pt>
                <c:pt idx="467">
                  <c:v>44366</c:v>
                </c:pt>
                <c:pt idx="468">
                  <c:v>44367</c:v>
                </c:pt>
                <c:pt idx="469">
                  <c:v>44368</c:v>
                </c:pt>
                <c:pt idx="470">
                  <c:v>44369</c:v>
                </c:pt>
                <c:pt idx="471">
                  <c:v>44370</c:v>
                </c:pt>
                <c:pt idx="472">
                  <c:v>44371</c:v>
                </c:pt>
                <c:pt idx="473">
                  <c:v>44372</c:v>
                </c:pt>
                <c:pt idx="474">
                  <c:v>44373</c:v>
                </c:pt>
                <c:pt idx="475">
                  <c:v>44374</c:v>
                </c:pt>
                <c:pt idx="476">
                  <c:v>44375</c:v>
                </c:pt>
                <c:pt idx="477">
                  <c:v>44376</c:v>
                </c:pt>
                <c:pt idx="478">
                  <c:v>44377</c:v>
                </c:pt>
                <c:pt idx="479">
                  <c:v>44378</c:v>
                </c:pt>
                <c:pt idx="480">
                  <c:v>44379</c:v>
                </c:pt>
                <c:pt idx="481">
                  <c:v>44380</c:v>
                </c:pt>
                <c:pt idx="482">
                  <c:v>44381</c:v>
                </c:pt>
                <c:pt idx="483">
                  <c:v>44382</c:v>
                </c:pt>
                <c:pt idx="484">
                  <c:v>44383</c:v>
                </c:pt>
                <c:pt idx="485">
                  <c:v>44384</c:v>
                </c:pt>
                <c:pt idx="486">
                  <c:v>44385</c:v>
                </c:pt>
                <c:pt idx="487">
                  <c:v>44386</c:v>
                </c:pt>
                <c:pt idx="488">
                  <c:v>44387</c:v>
                </c:pt>
                <c:pt idx="489">
                  <c:v>44388</c:v>
                </c:pt>
                <c:pt idx="490">
                  <c:v>44389</c:v>
                </c:pt>
                <c:pt idx="491">
                  <c:v>44390</c:v>
                </c:pt>
                <c:pt idx="492">
                  <c:v>44391</c:v>
                </c:pt>
                <c:pt idx="493">
                  <c:v>44392</c:v>
                </c:pt>
                <c:pt idx="494">
                  <c:v>44393</c:v>
                </c:pt>
                <c:pt idx="495">
                  <c:v>44394</c:v>
                </c:pt>
                <c:pt idx="496">
                  <c:v>44395</c:v>
                </c:pt>
                <c:pt idx="497">
                  <c:v>44396</c:v>
                </c:pt>
                <c:pt idx="498">
                  <c:v>44397</c:v>
                </c:pt>
                <c:pt idx="499">
                  <c:v>44398</c:v>
                </c:pt>
                <c:pt idx="500">
                  <c:v>44399</c:v>
                </c:pt>
                <c:pt idx="501">
                  <c:v>44400</c:v>
                </c:pt>
                <c:pt idx="502">
                  <c:v>44401</c:v>
                </c:pt>
                <c:pt idx="503">
                  <c:v>44402</c:v>
                </c:pt>
                <c:pt idx="504">
                  <c:v>44403</c:v>
                </c:pt>
                <c:pt idx="505">
                  <c:v>44404</c:v>
                </c:pt>
                <c:pt idx="506">
                  <c:v>44405</c:v>
                </c:pt>
                <c:pt idx="507">
                  <c:v>44406</c:v>
                </c:pt>
                <c:pt idx="508">
                  <c:v>44407</c:v>
                </c:pt>
                <c:pt idx="509">
                  <c:v>44408</c:v>
                </c:pt>
                <c:pt idx="510">
                  <c:v>44409</c:v>
                </c:pt>
                <c:pt idx="511">
                  <c:v>44410</c:v>
                </c:pt>
                <c:pt idx="512">
                  <c:v>44411</c:v>
                </c:pt>
                <c:pt idx="513">
                  <c:v>44412</c:v>
                </c:pt>
                <c:pt idx="514">
                  <c:v>44413</c:v>
                </c:pt>
                <c:pt idx="515">
                  <c:v>44414</c:v>
                </c:pt>
                <c:pt idx="516">
                  <c:v>44415</c:v>
                </c:pt>
                <c:pt idx="517">
                  <c:v>44416</c:v>
                </c:pt>
                <c:pt idx="518">
                  <c:v>44417</c:v>
                </c:pt>
                <c:pt idx="519">
                  <c:v>44418</c:v>
                </c:pt>
                <c:pt idx="520">
                  <c:v>44419</c:v>
                </c:pt>
                <c:pt idx="521">
                  <c:v>44420</c:v>
                </c:pt>
                <c:pt idx="522">
                  <c:v>44421</c:v>
                </c:pt>
                <c:pt idx="523">
                  <c:v>44422</c:v>
                </c:pt>
                <c:pt idx="524">
                  <c:v>44423</c:v>
                </c:pt>
                <c:pt idx="525">
                  <c:v>44424</c:v>
                </c:pt>
                <c:pt idx="526">
                  <c:v>44425</c:v>
                </c:pt>
                <c:pt idx="527">
                  <c:v>44426</c:v>
                </c:pt>
                <c:pt idx="528">
                  <c:v>44427</c:v>
                </c:pt>
                <c:pt idx="529">
                  <c:v>44428</c:v>
                </c:pt>
                <c:pt idx="530">
                  <c:v>44429</c:v>
                </c:pt>
                <c:pt idx="531">
                  <c:v>44430</c:v>
                </c:pt>
                <c:pt idx="532">
                  <c:v>44431</c:v>
                </c:pt>
                <c:pt idx="533">
                  <c:v>44432</c:v>
                </c:pt>
                <c:pt idx="534">
                  <c:v>44433</c:v>
                </c:pt>
                <c:pt idx="535">
                  <c:v>44434</c:v>
                </c:pt>
                <c:pt idx="536">
                  <c:v>44435</c:v>
                </c:pt>
                <c:pt idx="537">
                  <c:v>44436</c:v>
                </c:pt>
                <c:pt idx="538">
                  <c:v>44437</c:v>
                </c:pt>
                <c:pt idx="539">
                  <c:v>44438</c:v>
                </c:pt>
                <c:pt idx="540">
                  <c:v>44439</c:v>
                </c:pt>
                <c:pt idx="541">
                  <c:v>44440</c:v>
                </c:pt>
                <c:pt idx="542">
                  <c:v>44441</c:v>
                </c:pt>
                <c:pt idx="543">
                  <c:v>44442</c:v>
                </c:pt>
                <c:pt idx="544">
                  <c:v>44443</c:v>
                </c:pt>
                <c:pt idx="545">
                  <c:v>44444</c:v>
                </c:pt>
                <c:pt idx="546">
                  <c:v>44445</c:v>
                </c:pt>
                <c:pt idx="547">
                  <c:v>44446</c:v>
                </c:pt>
                <c:pt idx="548">
                  <c:v>44447</c:v>
                </c:pt>
                <c:pt idx="549">
                  <c:v>44448</c:v>
                </c:pt>
                <c:pt idx="550">
                  <c:v>44449</c:v>
                </c:pt>
                <c:pt idx="551">
                  <c:v>44450</c:v>
                </c:pt>
                <c:pt idx="552">
                  <c:v>44451</c:v>
                </c:pt>
                <c:pt idx="553">
                  <c:v>44452</c:v>
                </c:pt>
                <c:pt idx="554">
                  <c:v>44453</c:v>
                </c:pt>
                <c:pt idx="555">
                  <c:v>44454</c:v>
                </c:pt>
                <c:pt idx="556">
                  <c:v>44455</c:v>
                </c:pt>
                <c:pt idx="557">
                  <c:v>44456</c:v>
                </c:pt>
                <c:pt idx="558">
                  <c:v>44457</c:v>
                </c:pt>
                <c:pt idx="559">
                  <c:v>44458</c:v>
                </c:pt>
                <c:pt idx="560">
                  <c:v>44459</c:v>
                </c:pt>
                <c:pt idx="561">
                  <c:v>44460</c:v>
                </c:pt>
                <c:pt idx="562">
                  <c:v>44461</c:v>
                </c:pt>
                <c:pt idx="563">
                  <c:v>44462</c:v>
                </c:pt>
                <c:pt idx="564">
                  <c:v>44463</c:v>
                </c:pt>
                <c:pt idx="565">
                  <c:v>44464</c:v>
                </c:pt>
                <c:pt idx="566">
                  <c:v>44465</c:v>
                </c:pt>
                <c:pt idx="567">
                  <c:v>44466</c:v>
                </c:pt>
                <c:pt idx="568">
                  <c:v>44467</c:v>
                </c:pt>
                <c:pt idx="569">
                  <c:v>44468</c:v>
                </c:pt>
                <c:pt idx="570">
                  <c:v>44469</c:v>
                </c:pt>
                <c:pt idx="571">
                  <c:v>44470</c:v>
                </c:pt>
                <c:pt idx="572">
                  <c:v>44471</c:v>
                </c:pt>
                <c:pt idx="573">
                  <c:v>44472</c:v>
                </c:pt>
                <c:pt idx="574">
                  <c:v>44473</c:v>
                </c:pt>
                <c:pt idx="575">
                  <c:v>44474</c:v>
                </c:pt>
                <c:pt idx="576">
                  <c:v>44475</c:v>
                </c:pt>
                <c:pt idx="577">
                  <c:v>44476</c:v>
                </c:pt>
                <c:pt idx="578">
                  <c:v>44477</c:v>
                </c:pt>
                <c:pt idx="579">
                  <c:v>44478</c:v>
                </c:pt>
                <c:pt idx="580">
                  <c:v>44479</c:v>
                </c:pt>
                <c:pt idx="581">
                  <c:v>44480</c:v>
                </c:pt>
                <c:pt idx="582">
                  <c:v>44481</c:v>
                </c:pt>
                <c:pt idx="583">
                  <c:v>44482</c:v>
                </c:pt>
                <c:pt idx="584">
                  <c:v>44483</c:v>
                </c:pt>
                <c:pt idx="585">
                  <c:v>44484</c:v>
                </c:pt>
                <c:pt idx="586">
                  <c:v>44485</c:v>
                </c:pt>
                <c:pt idx="587">
                  <c:v>44486</c:v>
                </c:pt>
                <c:pt idx="588">
                  <c:v>44487</c:v>
                </c:pt>
                <c:pt idx="589">
                  <c:v>44488</c:v>
                </c:pt>
                <c:pt idx="590">
                  <c:v>44489</c:v>
                </c:pt>
                <c:pt idx="591">
                  <c:v>44490</c:v>
                </c:pt>
                <c:pt idx="592">
                  <c:v>44491</c:v>
                </c:pt>
                <c:pt idx="593">
                  <c:v>44492</c:v>
                </c:pt>
                <c:pt idx="594">
                  <c:v>44493</c:v>
                </c:pt>
                <c:pt idx="595">
                  <c:v>44494</c:v>
                </c:pt>
                <c:pt idx="596">
                  <c:v>44495</c:v>
                </c:pt>
                <c:pt idx="597">
                  <c:v>44496</c:v>
                </c:pt>
                <c:pt idx="598">
                  <c:v>44497</c:v>
                </c:pt>
                <c:pt idx="599">
                  <c:v>44498</c:v>
                </c:pt>
                <c:pt idx="600">
                  <c:v>44499</c:v>
                </c:pt>
                <c:pt idx="601">
                  <c:v>44500</c:v>
                </c:pt>
                <c:pt idx="602">
                  <c:v>44501</c:v>
                </c:pt>
                <c:pt idx="603">
                  <c:v>44502</c:v>
                </c:pt>
                <c:pt idx="604">
                  <c:v>44503</c:v>
                </c:pt>
                <c:pt idx="605">
                  <c:v>44504</c:v>
                </c:pt>
                <c:pt idx="606">
                  <c:v>44505</c:v>
                </c:pt>
                <c:pt idx="607">
                  <c:v>44506</c:v>
                </c:pt>
                <c:pt idx="608">
                  <c:v>44507</c:v>
                </c:pt>
                <c:pt idx="609">
                  <c:v>44508</c:v>
                </c:pt>
                <c:pt idx="610">
                  <c:v>44509</c:v>
                </c:pt>
                <c:pt idx="611">
                  <c:v>44510</c:v>
                </c:pt>
                <c:pt idx="612">
                  <c:v>44511</c:v>
                </c:pt>
                <c:pt idx="613">
                  <c:v>44512</c:v>
                </c:pt>
                <c:pt idx="614">
                  <c:v>44513</c:v>
                </c:pt>
                <c:pt idx="615">
                  <c:v>44514</c:v>
                </c:pt>
                <c:pt idx="616">
                  <c:v>44515</c:v>
                </c:pt>
                <c:pt idx="617">
                  <c:v>44516</c:v>
                </c:pt>
                <c:pt idx="618">
                  <c:v>44517</c:v>
                </c:pt>
                <c:pt idx="619">
                  <c:v>44518</c:v>
                </c:pt>
                <c:pt idx="620">
                  <c:v>44519</c:v>
                </c:pt>
                <c:pt idx="621">
                  <c:v>44520</c:v>
                </c:pt>
                <c:pt idx="622">
                  <c:v>44521</c:v>
                </c:pt>
                <c:pt idx="623">
                  <c:v>44522</c:v>
                </c:pt>
                <c:pt idx="624">
                  <c:v>44523</c:v>
                </c:pt>
                <c:pt idx="625">
                  <c:v>44524</c:v>
                </c:pt>
                <c:pt idx="626">
                  <c:v>44525</c:v>
                </c:pt>
                <c:pt idx="627">
                  <c:v>44526</c:v>
                </c:pt>
                <c:pt idx="628">
                  <c:v>44527</c:v>
                </c:pt>
                <c:pt idx="629">
                  <c:v>44528</c:v>
                </c:pt>
                <c:pt idx="630">
                  <c:v>44529</c:v>
                </c:pt>
                <c:pt idx="631">
                  <c:v>44530</c:v>
                </c:pt>
                <c:pt idx="632">
                  <c:v>44531</c:v>
                </c:pt>
                <c:pt idx="633">
                  <c:v>44532</c:v>
                </c:pt>
                <c:pt idx="634">
                  <c:v>44533</c:v>
                </c:pt>
                <c:pt idx="635">
                  <c:v>44534</c:v>
                </c:pt>
                <c:pt idx="636">
                  <c:v>44535</c:v>
                </c:pt>
              </c:numCache>
            </c:numRef>
          </c:cat>
          <c:val>
            <c:numRef>
              <c:f>State!$D$2:$D$638</c:f>
              <c:numCache>
                <c:formatCode>General</c:formatCode>
                <c:ptCount val="637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D14-4755-B87E-F25081FC291D}"/>
            </c:ext>
          </c:extLst>
        </c:ser>
        <c:ser>
          <c:idx val="3"/>
          <c:order val="3"/>
          <c:tx>
            <c:strRef>
              <c:f>State!$E$1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State!$A$2:$A$638</c:f>
              <c:numCache>
                <c:formatCode>m/d/yyyy</c:formatCode>
                <c:ptCount val="637"/>
                <c:pt idx="0">
                  <c:v>43899</c:v>
                </c:pt>
                <c:pt idx="1">
                  <c:v>43900</c:v>
                </c:pt>
                <c:pt idx="2">
                  <c:v>43901</c:v>
                </c:pt>
                <c:pt idx="3">
                  <c:v>43902</c:v>
                </c:pt>
                <c:pt idx="4">
                  <c:v>43903</c:v>
                </c:pt>
                <c:pt idx="5">
                  <c:v>43904</c:v>
                </c:pt>
                <c:pt idx="6">
                  <c:v>43905</c:v>
                </c:pt>
                <c:pt idx="7">
                  <c:v>43906</c:v>
                </c:pt>
                <c:pt idx="8">
                  <c:v>43907</c:v>
                </c:pt>
                <c:pt idx="9">
                  <c:v>43908</c:v>
                </c:pt>
                <c:pt idx="10">
                  <c:v>43909</c:v>
                </c:pt>
                <c:pt idx="11">
                  <c:v>43910</c:v>
                </c:pt>
                <c:pt idx="12">
                  <c:v>43911</c:v>
                </c:pt>
                <c:pt idx="13">
                  <c:v>43912</c:v>
                </c:pt>
                <c:pt idx="14">
                  <c:v>43913</c:v>
                </c:pt>
                <c:pt idx="15">
                  <c:v>43914</c:v>
                </c:pt>
                <c:pt idx="16">
                  <c:v>43915</c:v>
                </c:pt>
                <c:pt idx="17">
                  <c:v>43916</c:v>
                </c:pt>
                <c:pt idx="18">
                  <c:v>43917</c:v>
                </c:pt>
                <c:pt idx="19">
                  <c:v>43918</c:v>
                </c:pt>
                <c:pt idx="20">
                  <c:v>43919</c:v>
                </c:pt>
                <c:pt idx="21">
                  <c:v>43920</c:v>
                </c:pt>
                <c:pt idx="22">
                  <c:v>43921</c:v>
                </c:pt>
                <c:pt idx="23">
                  <c:v>43922</c:v>
                </c:pt>
                <c:pt idx="24">
                  <c:v>43923</c:v>
                </c:pt>
                <c:pt idx="25">
                  <c:v>43924</c:v>
                </c:pt>
                <c:pt idx="26">
                  <c:v>43925</c:v>
                </c:pt>
                <c:pt idx="27">
                  <c:v>43926</c:v>
                </c:pt>
                <c:pt idx="28">
                  <c:v>43927</c:v>
                </c:pt>
                <c:pt idx="29">
                  <c:v>43928</c:v>
                </c:pt>
                <c:pt idx="30">
                  <c:v>43929</c:v>
                </c:pt>
                <c:pt idx="31">
                  <c:v>43930</c:v>
                </c:pt>
                <c:pt idx="32">
                  <c:v>43931</c:v>
                </c:pt>
                <c:pt idx="33">
                  <c:v>43932</c:v>
                </c:pt>
                <c:pt idx="34">
                  <c:v>43933</c:v>
                </c:pt>
                <c:pt idx="35">
                  <c:v>43934</c:v>
                </c:pt>
                <c:pt idx="36">
                  <c:v>43935</c:v>
                </c:pt>
                <c:pt idx="37">
                  <c:v>43936</c:v>
                </c:pt>
                <c:pt idx="38">
                  <c:v>43937</c:v>
                </c:pt>
                <c:pt idx="39">
                  <c:v>43938</c:v>
                </c:pt>
                <c:pt idx="40">
                  <c:v>43939</c:v>
                </c:pt>
                <c:pt idx="41">
                  <c:v>43940</c:v>
                </c:pt>
                <c:pt idx="42">
                  <c:v>43941</c:v>
                </c:pt>
                <c:pt idx="43">
                  <c:v>43942</c:v>
                </c:pt>
                <c:pt idx="44">
                  <c:v>43943</c:v>
                </c:pt>
                <c:pt idx="45">
                  <c:v>43944</c:v>
                </c:pt>
                <c:pt idx="46">
                  <c:v>43945</c:v>
                </c:pt>
                <c:pt idx="47">
                  <c:v>43946</c:v>
                </c:pt>
                <c:pt idx="48">
                  <c:v>43947</c:v>
                </c:pt>
                <c:pt idx="49">
                  <c:v>43948</c:v>
                </c:pt>
                <c:pt idx="50">
                  <c:v>43949</c:v>
                </c:pt>
                <c:pt idx="51">
                  <c:v>43950</c:v>
                </c:pt>
                <c:pt idx="52">
                  <c:v>43951</c:v>
                </c:pt>
                <c:pt idx="53">
                  <c:v>43952</c:v>
                </c:pt>
                <c:pt idx="54">
                  <c:v>43953</c:v>
                </c:pt>
                <c:pt idx="55">
                  <c:v>43954</c:v>
                </c:pt>
                <c:pt idx="56">
                  <c:v>43955</c:v>
                </c:pt>
                <c:pt idx="57">
                  <c:v>43956</c:v>
                </c:pt>
                <c:pt idx="58">
                  <c:v>43957</c:v>
                </c:pt>
                <c:pt idx="59">
                  <c:v>43958</c:v>
                </c:pt>
                <c:pt idx="60">
                  <c:v>43959</c:v>
                </c:pt>
                <c:pt idx="61">
                  <c:v>43960</c:v>
                </c:pt>
                <c:pt idx="62">
                  <c:v>43961</c:v>
                </c:pt>
                <c:pt idx="63">
                  <c:v>43962</c:v>
                </c:pt>
                <c:pt idx="64">
                  <c:v>43963</c:v>
                </c:pt>
                <c:pt idx="65">
                  <c:v>43964</c:v>
                </c:pt>
                <c:pt idx="66">
                  <c:v>43965</c:v>
                </c:pt>
                <c:pt idx="67">
                  <c:v>43966</c:v>
                </c:pt>
                <c:pt idx="68">
                  <c:v>43967</c:v>
                </c:pt>
                <c:pt idx="69">
                  <c:v>43968</c:v>
                </c:pt>
                <c:pt idx="70">
                  <c:v>43969</c:v>
                </c:pt>
                <c:pt idx="71">
                  <c:v>43970</c:v>
                </c:pt>
                <c:pt idx="72">
                  <c:v>43971</c:v>
                </c:pt>
                <c:pt idx="73">
                  <c:v>43972</c:v>
                </c:pt>
                <c:pt idx="74">
                  <c:v>43973</c:v>
                </c:pt>
                <c:pt idx="75">
                  <c:v>43974</c:v>
                </c:pt>
                <c:pt idx="76">
                  <c:v>43975</c:v>
                </c:pt>
                <c:pt idx="77">
                  <c:v>43976</c:v>
                </c:pt>
                <c:pt idx="78">
                  <c:v>43977</c:v>
                </c:pt>
                <c:pt idx="79">
                  <c:v>43978</c:v>
                </c:pt>
                <c:pt idx="80">
                  <c:v>43979</c:v>
                </c:pt>
                <c:pt idx="81">
                  <c:v>43980</c:v>
                </c:pt>
                <c:pt idx="82">
                  <c:v>43981</c:v>
                </c:pt>
                <c:pt idx="83">
                  <c:v>43982</c:v>
                </c:pt>
                <c:pt idx="84">
                  <c:v>43983</c:v>
                </c:pt>
                <c:pt idx="85">
                  <c:v>43984</c:v>
                </c:pt>
                <c:pt idx="86">
                  <c:v>43985</c:v>
                </c:pt>
                <c:pt idx="87">
                  <c:v>43986</c:v>
                </c:pt>
                <c:pt idx="88">
                  <c:v>43987</c:v>
                </c:pt>
                <c:pt idx="89">
                  <c:v>43988</c:v>
                </c:pt>
                <c:pt idx="90">
                  <c:v>43989</c:v>
                </c:pt>
                <c:pt idx="91">
                  <c:v>43990</c:v>
                </c:pt>
                <c:pt idx="92">
                  <c:v>43991</c:v>
                </c:pt>
                <c:pt idx="93">
                  <c:v>43992</c:v>
                </c:pt>
                <c:pt idx="94">
                  <c:v>43993</c:v>
                </c:pt>
                <c:pt idx="95">
                  <c:v>43994</c:v>
                </c:pt>
                <c:pt idx="96">
                  <c:v>43995</c:v>
                </c:pt>
                <c:pt idx="97">
                  <c:v>43996</c:v>
                </c:pt>
                <c:pt idx="98">
                  <c:v>43997</c:v>
                </c:pt>
                <c:pt idx="99">
                  <c:v>43998</c:v>
                </c:pt>
                <c:pt idx="100">
                  <c:v>43999</c:v>
                </c:pt>
                <c:pt idx="101">
                  <c:v>44000</c:v>
                </c:pt>
                <c:pt idx="102">
                  <c:v>44001</c:v>
                </c:pt>
                <c:pt idx="103">
                  <c:v>44002</c:v>
                </c:pt>
                <c:pt idx="104">
                  <c:v>44003</c:v>
                </c:pt>
                <c:pt idx="105">
                  <c:v>44004</c:v>
                </c:pt>
                <c:pt idx="106">
                  <c:v>44005</c:v>
                </c:pt>
                <c:pt idx="107">
                  <c:v>44006</c:v>
                </c:pt>
                <c:pt idx="108">
                  <c:v>44007</c:v>
                </c:pt>
                <c:pt idx="109">
                  <c:v>44008</c:v>
                </c:pt>
                <c:pt idx="110">
                  <c:v>44009</c:v>
                </c:pt>
                <c:pt idx="111">
                  <c:v>44010</c:v>
                </c:pt>
                <c:pt idx="112">
                  <c:v>44011</c:v>
                </c:pt>
                <c:pt idx="113">
                  <c:v>44012</c:v>
                </c:pt>
                <c:pt idx="114">
                  <c:v>44013</c:v>
                </c:pt>
                <c:pt idx="115">
                  <c:v>44014</c:v>
                </c:pt>
                <c:pt idx="116">
                  <c:v>44015</c:v>
                </c:pt>
                <c:pt idx="117">
                  <c:v>44016</c:v>
                </c:pt>
                <c:pt idx="118">
                  <c:v>44017</c:v>
                </c:pt>
                <c:pt idx="119">
                  <c:v>44018</c:v>
                </c:pt>
                <c:pt idx="120">
                  <c:v>44019</c:v>
                </c:pt>
                <c:pt idx="121">
                  <c:v>44020</c:v>
                </c:pt>
                <c:pt idx="122">
                  <c:v>44021</c:v>
                </c:pt>
                <c:pt idx="123">
                  <c:v>44022</c:v>
                </c:pt>
                <c:pt idx="124">
                  <c:v>44023</c:v>
                </c:pt>
                <c:pt idx="125">
                  <c:v>44024</c:v>
                </c:pt>
                <c:pt idx="126">
                  <c:v>44025</c:v>
                </c:pt>
                <c:pt idx="127">
                  <c:v>44026</c:v>
                </c:pt>
                <c:pt idx="128">
                  <c:v>44027</c:v>
                </c:pt>
                <c:pt idx="129">
                  <c:v>44028</c:v>
                </c:pt>
                <c:pt idx="130">
                  <c:v>44029</c:v>
                </c:pt>
                <c:pt idx="131">
                  <c:v>44030</c:v>
                </c:pt>
                <c:pt idx="132">
                  <c:v>44031</c:v>
                </c:pt>
                <c:pt idx="133">
                  <c:v>44032</c:v>
                </c:pt>
                <c:pt idx="134">
                  <c:v>44033</c:v>
                </c:pt>
                <c:pt idx="135">
                  <c:v>44034</c:v>
                </c:pt>
                <c:pt idx="136">
                  <c:v>44035</c:v>
                </c:pt>
                <c:pt idx="137">
                  <c:v>44036</c:v>
                </c:pt>
                <c:pt idx="138">
                  <c:v>44037</c:v>
                </c:pt>
                <c:pt idx="139">
                  <c:v>44038</c:v>
                </c:pt>
                <c:pt idx="140">
                  <c:v>44039</c:v>
                </c:pt>
                <c:pt idx="141">
                  <c:v>44040</c:v>
                </c:pt>
                <c:pt idx="142">
                  <c:v>44041</c:v>
                </c:pt>
                <c:pt idx="143">
                  <c:v>44042</c:v>
                </c:pt>
                <c:pt idx="144">
                  <c:v>44043</c:v>
                </c:pt>
                <c:pt idx="145">
                  <c:v>44044</c:v>
                </c:pt>
                <c:pt idx="146">
                  <c:v>44045</c:v>
                </c:pt>
                <c:pt idx="147">
                  <c:v>44046</c:v>
                </c:pt>
                <c:pt idx="148">
                  <c:v>44047</c:v>
                </c:pt>
                <c:pt idx="149">
                  <c:v>44048</c:v>
                </c:pt>
                <c:pt idx="150">
                  <c:v>44049</c:v>
                </c:pt>
                <c:pt idx="151">
                  <c:v>44050</c:v>
                </c:pt>
                <c:pt idx="152">
                  <c:v>44051</c:v>
                </c:pt>
                <c:pt idx="153">
                  <c:v>44052</c:v>
                </c:pt>
                <c:pt idx="154">
                  <c:v>44053</c:v>
                </c:pt>
                <c:pt idx="155">
                  <c:v>44054</c:v>
                </c:pt>
                <c:pt idx="156">
                  <c:v>44055</c:v>
                </c:pt>
                <c:pt idx="157">
                  <c:v>44056</c:v>
                </c:pt>
                <c:pt idx="158">
                  <c:v>44057</c:v>
                </c:pt>
                <c:pt idx="159">
                  <c:v>44058</c:v>
                </c:pt>
                <c:pt idx="160">
                  <c:v>44059</c:v>
                </c:pt>
                <c:pt idx="161">
                  <c:v>44060</c:v>
                </c:pt>
                <c:pt idx="162">
                  <c:v>44061</c:v>
                </c:pt>
                <c:pt idx="163">
                  <c:v>44062</c:v>
                </c:pt>
                <c:pt idx="164">
                  <c:v>44063</c:v>
                </c:pt>
                <c:pt idx="165">
                  <c:v>44064</c:v>
                </c:pt>
                <c:pt idx="166">
                  <c:v>44065</c:v>
                </c:pt>
                <c:pt idx="167">
                  <c:v>44066</c:v>
                </c:pt>
                <c:pt idx="168">
                  <c:v>44067</c:v>
                </c:pt>
                <c:pt idx="169">
                  <c:v>44068</c:v>
                </c:pt>
                <c:pt idx="170">
                  <c:v>44069</c:v>
                </c:pt>
                <c:pt idx="171">
                  <c:v>44070</c:v>
                </c:pt>
                <c:pt idx="172">
                  <c:v>44071</c:v>
                </c:pt>
                <c:pt idx="173">
                  <c:v>44072</c:v>
                </c:pt>
                <c:pt idx="174">
                  <c:v>44073</c:v>
                </c:pt>
                <c:pt idx="175">
                  <c:v>44074</c:v>
                </c:pt>
                <c:pt idx="176">
                  <c:v>44075</c:v>
                </c:pt>
                <c:pt idx="177">
                  <c:v>44076</c:v>
                </c:pt>
                <c:pt idx="178">
                  <c:v>44077</c:v>
                </c:pt>
                <c:pt idx="179">
                  <c:v>44078</c:v>
                </c:pt>
                <c:pt idx="180">
                  <c:v>44079</c:v>
                </c:pt>
                <c:pt idx="181">
                  <c:v>44080</c:v>
                </c:pt>
                <c:pt idx="182">
                  <c:v>44081</c:v>
                </c:pt>
                <c:pt idx="183">
                  <c:v>44082</c:v>
                </c:pt>
                <c:pt idx="184">
                  <c:v>44083</c:v>
                </c:pt>
                <c:pt idx="185">
                  <c:v>44084</c:v>
                </c:pt>
                <c:pt idx="186">
                  <c:v>44085</c:v>
                </c:pt>
                <c:pt idx="187">
                  <c:v>44086</c:v>
                </c:pt>
                <c:pt idx="188">
                  <c:v>44087</c:v>
                </c:pt>
                <c:pt idx="189">
                  <c:v>44088</c:v>
                </c:pt>
                <c:pt idx="190">
                  <c:v>44089</c:v>
                </c:pt>
                <c:pt idx="191">
                  <c:v>44090</c:v>
                </c:pt>
                <c:pt idx="192">
                  <c:v>44091</c:v>
                </c:pt>
                <c:pt idx="193">
                  <c:v>44092</c:v>
                </c:pt>
                <c:pt idx="194">
                  <c:v>44093</c:v>
                </c:pt>
                <c:pt idx="195">
                  <c:v>44094</c:v>
                </c:pt>
                <c:pt idx="196">
                  <c:v>44095</c:v>
                </c:pt>
                <c:pt idx="197">
                  <c:v>44096</c:v>
                </c:pt>
                <c:pt idx="198">
                  <c:v>44097</c:v>
                </c:pt>
                <c:pt idx="199">
                  <c:v>44098</c:v>
                </c:pt>
                <c:pt idx="200">
                  <c:v>44099</c:v>
                </c:pt>
                <c:pt idx="201">
                  <c:v>44100</c:v>
                </c:pt>
                <c:pt idx="202">
                  <c:v>44101</c:v>
                </c:pt>
                <c:pt idx="203">
                  <c:v>44102</c:v>
                </c:pt>
                <c:pt idx="204">
                  <c:v>44103</c:v>
                </c:pt>
                <c:pt idx="205">
                  <c:v>44104</c:v>
                </c:pt>
                <c:pt idx="206">
                  <c:v>44105</c:v>
                </c:pt>
                <c:pt idx="207">
                  <c:v>44106</c:v>
                </c:pt>
                <c:pt idx="208">
                  <c:v>44107</c:v>
                </c:pt>
                <c:pt idx="209">
                  <c:v>44108</c:v>
                </c:pt>
                <c:pt idx="210">
                  <c:v>44109</c:v>
                </c:pt>
                <c:pt idx="211">
                  <c:v>44110</c:v>
                </c:pt>
                <c:pt idx="212">
                  <c:v>44111</c:v>
                </c:pt>
                <c:pt idx="213">
                  <c:v>44112</c:v>
                </c:pt>
                <c:pt idx="214">
                  <c:v>44113</c:v>
                </c:pt>
                <c:pt idx="215">
                  <c:v>44114</c:v>
                </c:pt>
                <c:pt idx="216">
                  <c:v>44115</c:v>
                </c:pt>
                <c:pt idx="217">
                  <c:v>44116</c:v>
                </c:pt>
                <c:pt idx="218">
                  <c:v>44117</c:v>
                </c:pt>
                <c:pt idx="219">
                  <c:v>44118</c:v>
                </c:pt>
                <c:pt idx="220">
                  <c:v>44119</c:v>
                </c:pt>
                <c:pt idx="221">
                  <c:v>44120</c:v>
                </c:pt>
                <c:pt idx="222">
                  <c:v>44121</c:v>
                </c:pt>
                <c:pt idx="223">
                  <c:v>44122</c:v>
                </c:pt>
                <c:pt idx="224">
                  <c:v>44123</c:v>
                </c:pt>
                <c:pt idx="225">
                  <c:v>44124</c:v>
                </c:pt>
                <c:pt idx="226">
                  <c:v>44125</c:v>
                </c:pt>
                <c:pt idx="227">
                  <c:v>44126</c:v>
                </c:pt>
                <c:pt idx="228">
                  <c:v>44127</c:v>
                </c:pt>
                <c:pt idx="229">
                  <c:v>44128</c:v>
                </c:pt>
                <c:pt idx="230">
                  <c:v>44129</c:v>
                </c:pt>
                <c:pt idx="231">
                  <c:v>44130</c:v>
                </c:pt>
                <c:pt idx="232">
                  <c:v>44131</c:v>
                </c:pt>
                <c:pt idx="233">
                  <c:v>44132</c:v>
                </c:pt>
                <c:pt idx="234">
                  <c:v>44133</c:v>
                </c:pt>
                <c:pt idx="235">
                  <c:v>44134</c:v>
                </c:pt>
                <c:pt idx="236">
                  <c:v>44135</c:v>
                </c:pt>
                <c:pt idx="237">
                  <c:v>44136</c:v>
                </c:pt>
                <c:pt idx="238">
                  <c:v>44137</c:v>
                </c:pt>
                <c:pt idx="239">
                  <c:v>44138</c:v>
                </c:pt>
                <c:pt idx="240">
                  <c:v>44139</c:v>
                </c:pt>
                <c:pt idx="241">
                  <c:v>44140</c:v>
                </c:pt>
                <c:pt idx="242">
                  <c:v>44141</c:v>
                </c:pt>
                <c:pt idx="243">
                  <c:v>44142</c:v>
                </c:pt>
                <c:pt idx="244">
                  <c:v>44143</c:v>
                </c:pt>
                <c:pt idx="245">
                  <c:v>44144</c:v>
                </c:pt>
                <c:pt idx="246">
                  <c:v>44145</c:v>
                </c:pt>
                <c:pt idx="247">
                  <c:v>44146</c:v>
                </c:pt>
                <c:pt idx="248">
                  <c:v>44147</c:v>
                </c:pt>
                <c:pt idx="249">
                  <c:v>44148</c:v>
                </c:pt>
                <c:pt idx="250">
                  <c:v>44149</c:v>
                </c:pt>
                <c:pt idx="251">
                  <c:v>44150</c:v>
                </c:pt>
                <c:pt idx="252">
                  <c:v>44151</c:v>
                </c:pt>
                <c:pt idx="253">
                  <c:v>44152</c:v>
                </c:pt>
                <c:pt idx="254">
                  <c:v>44153</c:v>
                </c:pt>
                <c:pt idx="255">
                  <c:v>44154</c:v>
                </c:pt>
                <c:pt idx="256">
                  <c:v>44155</c:v>
                </c:pt>
                <c:pt idx="257">
                  <c:v>44156</c:v>
                </c:pt>
                <c:pt idx="258">
                  <c:v>44157</c:v>
                </c:pt>
                <c:pt idx="259">
                  <c:v>44158</c:v>
                </c:pt>
                <c:pt idx="260">
                  <c:v>44159</c:v>
                </c:pt>
                <c:pt idx="261">
                  <c:v>44160</c:v>
                </c:pt>
                <c:pt idx="262">
                  <c:v>44161</c:v>
                </c:pt>
                <c:pt idx="263">
                  <c:v>44162</c:v>
                </c:pt>
                <c:pt idx="264">
                  <c:v>44163</c:v>
                </c:pt>
                <c:pt idx="265">
                  <c:v>44164</c:v>
                </c:pt>
                <c:pt idx="266">
                  <c:v>44165</c:v>
                </c:pt>
                <c:pt idx="267">
                  <c:v>44166</c:v>
                </c:pt>
                <c:pt idx="268">
                  <c:v>44167</c:v>
                </c:pt>
                <c:pt idx="269">
                  <c:v>44168</c:v>
                </c:pt>
                <c:pt idx="270">
                  <c:v>44169</c:v>
                </c:pt>
                <c:pt idx="271">
                  <c:v>44170</c:v>
                </c:pt>
                <c:pt idx="272">
                  <c:v>44171</c:v>
                </c:pt>
                <c:pt idx="273">
                  <c:v>44172</c:v>
                </c:pt>
                <c:pt idx="274">
                  <c:v>44173</c:v>
                </c:pt>
                <c:pt idx="275">
                  <c:v>44174</c:v>
                </c:pt>
                <c:pt idx="276">
                  <c:v>44175</c:v>
                </c:pt>
                <c:pt idx="277">
                  <c:v>44176</c:v>
                </c:pt>
                <c:pt idx="278">
                  <c:v>44177</c:v>
                </c:pt>
                <c:pt idx="279">
                  <c:v>44178</c:v>
                </c:pt>
                <c:pt idx="280">
                  <c:v>44179</c:v>
                </c:pt>
                <c:pt idx="281">
                  <c:v>44180</c:v>
                </c:pt>
                <c:pt idx="282">
                  <c:v>44181</c:v>
                </c:pt>
                <c:pt idx="283">
                  <c:v>44182</c:v>
                </c:pt>
                <c:pt idx="284">
                  <c:v>44183</c:v>
                </c:pt>
                <c:pt idx="285">
                  <c:v>44184</c:v>
                </c:pt>
                <c:pt idx="286">
                  <c:v>44185</c:v>
                </c:pt>
                <c:pt idx="287">
                  <c:v>44186</c:v>
                </c:pt>
                <c:pt idx="288">
                  <c:v>44187</c:v>
                </c:pt>
                <c:pt idx="289">
                  <c:v>44188</c:v>
                </c:pt>
                <c:pt idx="290">
                  <c:v>44189</c:v>
                </c:pt>
                <c:pt idx="291">
                  <c:v>44190</c:v>
                </c:pt>
                <c:pt idx="292">
                  <c:v>44191</c:v>
                </c:pt>
                <c:pt idx="293">
                  <c:v>44192</c:v>
                </c:pt>
                <c:pt idx="294">
                  <c:v>44193</c:v>
                </c:pt>
                <c:pt idx="295">
                  <c:v>44194</c:v>
                </c:pt>
                <c:pt idx="296">
                  <c:v>44195</c:v>
                </c:pt>
                <c:pt idx="297">
                  <c:v>44196</c:v>
                </c:pt>
                <c:pt idx="298">
                  <c:v>44197</c:v>
                </c:pt>
                <c:pt idx="299">
                  <c:v>44198</c:v>
                </c:pt>
                <c:pt idx="300">
                  <c:v>44199</c:v>
                </c:pt>
                <c:pt idx="301">
                  <c:v>44200</c:v>
                </c:pt>
                <c:pt idx="302">
                  <c:v>44201</c:v>
                </c:pt>
                <c:pt idx="303">
                  <c:v>44202</c:v>
                </c:pt>
                <c:pt idx="304">
                  <c:v>44203</c:v>
                </c:pt>
                <c:pt idx="305">
                  <c:v>44204</c:v>
                </c:pt>
                <c:pt idx="306">
                  <c:v>44205</c:v>
                </c:pt>
                <c:pt idx="307">
                  <c:v>44206</c:v>
                </c:pt>
                <c:pt idx="308">
                  <c:v>44207</c:v>
                </c:pt>
                <c:pt idx="309">
                  <c:v>44208</c:v>
                </c:pt>
                <c:pt idx="310">
                  <c:v>44209</c:v>
                </c:pt>
                <c:pt idx="311">
                  <c:v>44210</c:v>
                </c:pt>
                <c:pt idx="312">
                  <c:v>44211</c:v>
                </c:pt>
                <c:pt idx="313">
                  <c:v>44212</c:v>
                </c:pt>
                <c:pt idx="314">
                  <c:v>44213</c:v>
                </c:pt>
                <c:pt idx="315">
                  <c:v>44214</c:v>
                </c:pt>
                <c:pt idx="316">
                  <c:v>44215</c:v>
                </c:pt>
                <c:pt idx="317">
                  <c:v>44216</c:v>
                </c:pt>
                <c:pt idx="318">
                  <c:v>44217</c:v>
                </c:pt>
                <c:pt idx="319">
                  <c:v>44218</c:v>
                </c:pt>
                <c:pt idx="320">
                  <c:v>44219</c:v>
                </c:pt>
                <c:pt idx="321">
                  <c:v>44220</c:v>
                </c:pt>
                <c:pt idx="322">
                  <c:v>44221</c:v>
                </c:pt>
                <c:pt idx="323">
                  <c:v>44222</c:v>
                </c:pt>
                <c:pt idx="324">
                  <c:v>44223</c:v>
                </c:pt>
                <c:pt idx="325">
                  <c:v>44224</c:v>
                </c:pt>
                <c:pt idx="326">
                  <c:v>44225</c:v>
                </c:pt>
                <c:pt idx="327">
                  <c:v>44226</c:v>
                </c:pt>
                <c:pt idx="328">
                  <c:v>44227</c:v>
                </c:pt>
                <c:pt idx="329">
                  <c:v>44228</c:v>
                </c:pt>
                <c:pt idx="330">
                  <c:v>44229</c:v>
                </c:pt>
                <c:pt idx="331">
                  <c:v>44230</c:v>
                </c:pt>
                <c:pt idx="332">
                  <c:v>44231</c:v>
                </c:pt>
                <c:pt idx="333">
                  <c:v>44232</c:v>
                </c:pt>
                <c:pt idx="334">
                  <c:v>44233</c:v>
                </c:pt>
                <c:pt idx="335">
                  <c:v>44234</c:v>
                </c:pt>
                <c:pt idx="336">
                  <c:v>44235</c:v>
                </c:pt>
                <c:pt idx="337">
                  <c:v>44236</c:v>
                </c:pt>
                <c:pt idx="338">
                  <c:v>44237</c:v>
                </c:pt>
                <c:pt idx="339">
                  <c:v>44238</c:v>
                </c:pt>
                <c:pt idx="340">
                  <c:v>44239</c:v>
                </c:pt>
                <c:pt idx="341">
                  <c:v>44240</c:v>
                </c:pt>
                <c:pt idx="342">
                  <c:v>44241</c:v>
                </c:pt>
                <c:pt idx="343">
                  <c:v>44242</c:v>
                </c:pt>
                <c:pt idx="344">
                  <c:v>44243</c:v>
                </c:pt>
                <c:pt idx="345">
                  <c:v>44244</c:v>
                </c:pt>
                <c:pt idx="346">
                  <c:v>44245</c:v>
                </c:pt>
                <c:pt idx="347">
                  <c:v>44246</c:v>
                </c:pt>
                <c:pt idx="348">
                  <c:v>44247</c:v>
                </c:pt>
                <c:pt idx="349">
                  <c:v>44248</c:v>
                </c:pt>
                <c:pt idx="350">
                  <c:v>44249</c:v>
                </c:pt>
                <c:pt idx="351">
                  <c:v>44250</c:v>
                </c:pt>
                <c:pt idx="352">
                  <c:v>44251</c:v>
                </c:pt>
                <c:pt idx="353">
                  <c:v>44252</c:v>
                </c:pt>
                <c:pt idx="354">
                  <c:v>44253</c:v>
                </c:pt>
                <c:pt idx="355">
                  <c:v>44254</c:v>
                </c:pt>
                <c:pt idx="356">
                  <c:v>44255</c:v>
                </c:pt>
                <c:pt idx="357">
                  <c:v>44256</c:v>
                </c:pt>
                <c:pt idx="358">
                  <c:v>44257</c:v>
                </c:pt>
                <c:pt idx="359">
                  <c:v>44258</c:v>
                </c:pt>
                <c:pt idx="360">
                  <c:v>44259</c:v>
                </c:pt>
                <c:pt idx="361">
                  <c:v>44260</c:v>
                </c:pt>
                <c:pt idx="362">
                  <c:v>44261</c:v>
                </c:pt>
                <c:pt idx="363">
                  <c:v>44262</c:v>
                </c:pt>
                <c:pt idx="364">
                  <c:v>44263</c:v>
                </c:pt>
                <c:pt idx="365">
                  <c:v>44264</c:v>
                </c:pt>
                <c:pt idx="366">
                  <c:v>44265</c:v>
                </c:pt>
                <c:pt idx="367">
                  <c:v>44266</c:v>
                </c:pt>
                <c:pt idx="368">
                  <c:v>44267</c:v>
                </c:pt>
                <c:pt idx="369">
                  <c:v>44268</c:v>
                </c:pt>
                <c:pt idx="370">
                  <c:v>44269</c:v>
                </c:pt>
                <c:pt idx="371">
                  <c:v>44270</c:v>
                </c:pt>
                <c:pt idx="372">
                  <c:v>44271</c:v>
                </c:pt>
                <c:pt idx="373">
                  <c:v>44272</c:v>
                </c:pt>
                <c:pt idx="374">
                  <c:v>44273</c:v>
                </c:pt>
                <c:pt idx="375">
                  <c:v>44274</c:v>
                </c:pt>
                <c:pt idx="376">
                  <c:v>44275</c:v>
                </c:pt>
                <c:pt idx="377">
                  <c:v>44276</c:v>
                </c:pt>
                <c:pt idx="378">
                  <c:v>44277</c:v>
                </c:pt>
                <c:pt idx="379">
                  <c:v>44278</c:v>
                </c:pt>
                <c:pt idx="380">
                  <c:v>44279</c:v>
                </c:pt>
                <c:pt idx="381">
                  <c:v>44280</c:v>
                </c:pt>
                <c:pt idx="382">
                  <c:v>44281</c:v>
                </c:pt>
                <c:pt idx="383">
                  <c:v>44282</c:v>
                </c:pt>
                <c:pt idx="384">
                  <c:v>44283</c:v>
                </c:pt>
                <c:pt idx="385">
                  <c:v>44284</c:v>
                </c:pt>
                <c:pt idx="386">
                  <c:v>44285</c:v>
                </c:pt>
                <c:pt idx="387">
                  <c:v>44286</c:v>
                </c:pt>
                <c:pt idx="388">
                  <c:v>44287</c:v>
                </c:pt>
                <c:pt idx="389">
                  <c:v>44288</c:v>
                </c:pt>
                <c:pt idx="390">
                  <c:v>44289</c:v>
                </c:pt>
                <c:pt idx="391">
                  <c:v>44290</c:v>
                </c:pt>
                <c:pt idx="392">
                  <c:v>44291</c:v>
                </c:pt>
                <c:pt idx="393">
                  <c:v>44292</c:v>
                </c:pt>
                <c:pt idx="394">
                  <c:v>44293</c:v>
                </c:pt>
                <c:pt idx="395">
                  <c:v>44294</c:v>
                </c:pt>
                <c:pt idx="396">
                  <c:v>44295</c:v>
                </c:pt>
                <c:pt idx="397">
                  <c:v>44296</c:v>
                </c:pt>
                <c:pt idx="398">
                  <c:v>44297</c:v>
                </c:pt>
                <c:pt idx="399">
                  <c:v>44298</c:v>
                </c:pt>
                <c:pt idx="400">
                  <c:v>44299</c:v>
                </c:pt>
                <c:pt idx="401">
                  <c:v>44300</c:v>
                </c:pt>
                <c:pt idx="402">
                  <c:v>44301</c:v>
                </c:pt>
                <c:pt idx="403">
                  <c:v>44302</c:v>
                </c:pt>
                <c:pt idx="404">
                  <c:v>44303</c:v>
                </c:pt>
                <c:pt idx="405">
                  <c:v>44304</c:v>
                </c:pt>
                <c:pt idx="406">
                  <c:v>44305</c:v>
                </c:pt>
                <c:pt idx="407">
                  <c:v>44306</c:v>
                </c:pt>
                <c:pt idx="408">
                  <c:v>44307</c:v>
                </c:pt>
                <c:pt idx="409">
                  <c:v>44308</c:v>
                </c:pt>
                <c:pt idx="410">
                  <c:v>44309</c:v>
                </c:pt>
                <c:pt idx="411">
                  <c:v>44310</c:v>
                </c:pt>
                <c:pt idx="412">
                  <c:v>44311</c:v>
                </c:pt>
                <c:pt idx="413">
                  <c:v>44312</c:v>
                </c:pt>
                <c:pt idx="414">
                  <c:v>44313</c:v>
                </c:pt>
                <c:pt idx="415">
                  <c:v>44314</c:v>
                </c:pt>
                <c:pt idx="416">
                  <c:v>44315</c:v>
                </c:pt>
                <c:pt idx="417">
                  <c:v>44316</c:v>
                </c:pt>
                <c:pt idx="418">
                  <c:v>44317</c:v>
                </c:pt>
                <c:pt idx="419">
                  <c:v>44318</c:v>
                </c:pt>
                <c:pt idx="420">
                  <c:v>44319</c:v>
                </c:pt>
                <c:pt idx="421">
                  <c:v>44320</c:v>
                </c:pt>
                <c:pt idx="422">
                  <c:v>44321</c:v>
                </c:pt>
                <c:pt idx="423">
                  <c:v>44322</c:v>
                </c:pt>
                <c:pt idx="424">
                  <c:v>44323</c:v>
                </c:pt>
                <c:pt idx="425">
                  <c:v>44324</c:v>
                </c:pt>
                <c:pt idx="426">
                  <c:v>44325</c:v>
                </c:pt>
                <c:pt idx="427">
                  <c:v>44326</c:v>
                </c:pt>
                <c:pt idx="428">
                  <c:v>44327</c:v>
                </c:pt>
                <c:pt idx="429">
                  <c:v>44328</c:v>
                </c:pt>
                <c:pt idx="430">
                  <c:v>44329</c:v>
                </c:pt>
                <c:pt idx="431">
                  <c:v>44330</c:v>
                </c:pt>
                <c:pt idx="432">
                  <c:v>44331</c:v>
                </c:pt>
                <c:pt idx="433">
                  <c:v>44332</c:v>
                </c:pt>
                <c:pt idx="434">
                  <c:v>44333</c:v>
                </c:pt>
                <c:pt idx="435">
                  <c:v>44334</c:v>
                </c:pt>
                <c:pt idx="436">
                  <c:v>44335</c:v>
                </c:pt>
                <c:pt idx="437">
                  <c:v>44336</c:v>
                </c:pt>
                <c:pt idx="438">
                  <c:v>44337</c:v>
                </c:pt>
                <c:pt idx="439">
                  <c:v>44338</c:v>
                </c:pt>
                <c:pt idx="440">
                  <c:v>44339</c:v>
                </c:pt>
                <c:pt idx="441">
                  <c:v>44340</c:v>
                </c:pt>
                <c:pt idx="442">
                  <c:v>44341</c:v>
                </c:pt>
                <c:pt idx="443">
                  <c:v>44342</c:v>
                </c:pt>
                <c:pt idx="444">
                  <c:v>44343</c:v>
                </c:pt>
                <c:pt idx="445">
                  <c:v>44344</c:v>
                </c:pt>
                <c:pt idx="446">
                  <c:v>44345</c:v>
                </c:pt>
                <c:pt idx="447">
                  <c:v>44346</c:v>
                </c:pt>
                <c:pt idx="448">
                  <c:v>44347</c:v>
                </c:pt>
                <c:pt idx="449">
                  <c:v>44348</c:v>
                </c:pt>
                <c:pt idx="450">
                  <c:v>44349</c:v>
                </c:pt>
                <c:pt idx="451">
                  <c:v>44350</c:v>
                </c:pt>
                <c:pt idx="452">
                  <c:v>44351</c:v>
                </c:pt>
                <c:pt idx="453">
                  <c:v>44352</c:v>
                </c:pt>
                <c:pt idx="454">
                  <c:v>44353</c:v>
                </c:pt>
                <c:pt idx="455">
                  <c:v>44354</c:v>
                </c:pt>
                <c:pt idx="456">
                  <c:v>44355</c:v>
                </c:pt>
                <c:pt idx="457">
                  <c:v>44356</c:v>
                </c:pt>
                <c:pt idx="458">
                  <c:v>44357</c:v>
                </c:pt>
                <c:pt idx="459">
                  <c:v>44358</c:v>
                </c:pt>
                <c:pt idx="460">
                  <c:v>44359</c:v>
                </c:pt>
                <c:pt idx="461">
                  <c:v>44360</c:v>
                </c:pt>
                <c:pt idx="462">
                  <c:v>44361</c:v>
                </c:pt>
                <c:pt idx="463">
                  <c:v>44362</c:v>
                </c:pt>
                <c:pt idx="464">
                  <c:v>44363</c:v>
                </c:pt>
                <c:pt idx="465">
                  <c:v>44364</c:v>
                </c:pt>
                <c:pt idx="466">
                  <c:v>44365</c:v>
                </c:pt>
                <c:pt idx="467">
                  <c:v>44366</c:v>
                </c:pt>
                <c:pt idx="468">
                  <c:v>44367</c:v>
                </c:pt>
                <c:pt idx="469">
                  <c:v>44368</c:v>
                </c:pt>
                <c:pt idx="470">
                  <c:v>44369</c:v>
                </c:pt>
                <c:pt idx="471">
                  <c:v>44370</c:v>
                </c:pt>
                <c:pt idx="472">
                  <c:v>44371</c:v>
                </c:pt>
                <c:pt idx="473">
                  <c:v>44372</c:v>
                </c:pt>
                <c:pt idx="474">
                  <c:v>44373</c:v>
                </c:pt>
                <c:pt idx="475">
                  <c:v>44374</c:v>
                </c:pt>
                <c:pt idx="476">
                  <c:v>44375</c:v>
                </c:pt>
                <c:pt idx="477">
                  <c:v>44376</c:v>
                </c:pt>
                <c:pt idx="478">
                  <c:v>44377</c:v>
                </c:pt>
                <c:pt idx="479">
                  <c:v>44378</c:v>
                </c:pt>
                <c:pt idx="480">
                  <c:v>44379</c:v>
                </c:pt>
                <c:pt idx="481">
                  <c:v>44380</c:v>
                </c:pt>
                <c:pt idx="482">
                  <c:v>44381</c:v>
                </c:pt>
                <c:pt idx="483">
                  <c:v>44382</c:v>
                </c:pt>
                <c:pt idx="484">
                  <c:v>44383</c:v>
                </c:pt>
                <c:pt idx="485">
                  <c:v>44384</c:v>
                </c:pt>
                <c:pt idx="486">
                  <c:v>44385</c:v>
                </c:pt>
                <c:pt idx="487">
                  <c:v>44386</c:v>
                </c:pt>
                <c:pt idx="488">
                  <c:v>44387</c:v>
                </c:pt>
                <c:pt idx="489">
                  <c:v>44388</c:v>
                </c:pt>
                <c:pt idx="490">
                  <c:v>44389</c:v>
                </c:pt>
                <c:pt idx="491">
                  <c:v>44390</c:v>
                </c:pt>
                <c:pt idx="492">
                  <c:v>44391</c:v>
                </c:pt>
                <c:pt idx="493">
                  <c:v>44392</c:v>
                </c:pt>
                <c:pt idx="494">
                  <c:v>44393</c:v>
                </c:pt>
                <c:pt idx="495">
                  <c:v>44394</c:v>
                </c:pt>
                <c:pt idx="496">
                  <c:v>44395</c:v>
                </c:pt>
                <c:pt idx="497">
                  <c:v>44396</c:v>
                </c:pt>
                <c:pt idx="498">
                  <c:v>44397</c:v>
                </c:pt>
                <c:pt idx="499">
                  <c:v>44398</c:v>
                </c:pt>
                <c:pt idx="500">
                  <c:v>44399</c:v>
                </c:pt>
                <c:pt idx="501">
                  <c:v>44400</c:v>
                </c:pt>
                <c:pt idx="502">
                  <c:v>44401</c:v>
                </c:pt>
                <c:pt idx="503">
                  <c:v>44402</c:v>
                </c:pt>
                <c:pt idx="504">
                  <c:v>44403</c:v>
                </c:pt>
                <c:pt idx="505">
                  <c:v>44404</c:v>
                </c:pt>
                <c:pt idx="506">
                  <c:v>44405</c:v>
                </c:pt>
                <c:pt idx="507">
                  <c:v>44406</c:v>
                </c:pt>
                <c:pt idx="508">
                  <c:v>44407</c:v>
                </c:pt>
                <c:pt idx="509">
                  <c:v>44408</c:v>
                </c:pt>
                <c:pt idx="510">
                  <c:v>44409</c:v>
                </c:pt>
                <c:pt idx="511">
                  <c:v>44410</c:v>
                </c:pt>
                <c:pt idx="512">
                  <c:v>44411</c:v>
                </c:pt>
                <c:pt idx="513">
                  <c:v>44412</c:v>
                </c:pt>
                <c:pt idx="514">
                  <c:v>44413</c:v>
                </c:pt>
                <c:pt idx="515">
                  <c:v>44414</c:v>
                </c:pt>
                <c:pt idx="516">
                  <c:v>44415</c:v>
                </c:pt>
                <c:pt idx="517">
                  <c:v>44416</c:v>
                </c:pt>
                <c:pt idx="518">
                  <c:v>44417</c:v>
                </c:pt>
                <c:pt idx="519">
                  <c:v>44418</c:v>
                </c:pt>
                <c:pt idx="520">
                  <c:v>44419</c:v>
                </c:pt>
                <c:pt idx="521">
                  <c:v>44420</c:v>
                </c:pt>
                <c:pt idx="522">
                  <c:v>44421</c:v>
                </c:pt>
                <c:pt idx="523">
                  <c:v>44422</c:v>
                </c:pt>
                <c:pt idx="524">
                  <c:v>44423</c:v>
                </c:pt>
                <c:pt idx="525">
                  <c:v>44424</c:v>
                </c:pt>
                <c:pt idx="526">
                  <c:v>44425</c:v>
                </c:pt>
                <c:pt idx="527">
                  <c:v>44426</c:v>
                </c:pt>
                <c:pt idx="528">
                  <c:v>44427</c:v>
                </c:pt>
                <c:pt idx="529">
                  <c:v>44428</c:v>
                </c:pt>
                <c:pt idx="530">
                  <c:v>44429</c:v>
                </c:pt>
                <c:pt idx="531">
                  <c:v>44430</c:v>
                </c:pt>
                <c:pt idx="532">
                  <c:v>44431</c:v>
                </c:pt>
                <c:pt idx="533">
                  <c:v>44432</c:v>
                </c:pt>
                <c:pt idx="534">
                  <c:v>44433</c:v>
                </c:pt>
                <c:pt idx="535">
                  <c:v>44434</c:v>
                </c:pt>
                <c:pt idx="536">
                  <c:v>44435</c:v>
                </c:pt>
                <c:pt idx="537">
                  <c:v>44436</c:v>
                </c:pt>
                <c:pt idx="538">
                  <c:v>44437</c:v>
                </c:pt>
                <c:pt idx="539">
                  <c:v>44438</c:v>
                </c:pt>
                <c:pt idx="540">
                  <c:v>44439</c:v>
                </c:pt>
                <c:pt idx="541">
                  <c:v>44440</c:v>
                </c:pt>
                <c:pt idx="542">
                  <c:v>44441</c:v>
                </c:pt>
                <c:pt idx="543">
                  <c:v>44442</c:v>
                </c:pt>
                <c:pt idx="544">
                  <c:v>44443</c:v>
                </c:pt>
                <c:pt idx="545">
                  <c:v>44444</c:v>
                </c:pt>
                <c:pt idx="546">
                  <c:v>44445</c:v>
                </c:pt>
                <c:pt idx="547">
                  <c:v>44446</c:v>
                </c:pt>
                <c:pt idx="548">
                  <c:v>44447</c:v>
                </c:pt>
                <c:pt idx="549">
                  <c:v>44448</c:v>
                </c:pt>
                <c:pt idx="550">
                  <c:v>44449</c:v>
                </c:pt>
                <c:pt idx="551">
                  <c:v>44450</c:v>
                </c:pt>
                <c:pt idx="552">
                  <c:v>44451</c:v>
                </c:pt>
                <c:pt idx="553">
                  <c:v>44452</c:v>
                </c:pt>
                <c:pt idx="554">
                  <c:v>44453</c:v>
                </c:pt>
                <c:pt idx="555">
                  <c:v>44454</c:v>
                </c:pt>
                <c:pt idx="556">
                  <c:v>44455</c:v>
                </c:pt>
                <c:pt idx="557">
                  <c:v>44456</c:v>
                </c:pt>
                <c:pt idx="558">
                  <c:v>44457</c:v>
                </c:pt>
                <c:pt idx="559">
                  <c:v>44458</c:v>
                </c:pt>
                <c:pt idx="560">
                  <c:v>44459</c:v>
                </c:pt>
                <c:pt idx="561">
                  <c:v>44460</c:v>
                </c:pt>
                <c:pt idx="562">
                  <c:v>44461</c:v>
                </c:pt>
                <c:pt idx="563">
                  <c:v>44462</c:v>
                </c:pt>
                <c:pt idx="564">
                  <c:v>44463</c:v>
                </c:pt>
                <c:pt idx="565">
                  <c:v>44464</c:v>
                </c:pt>
                <c:pt idx="566">
                  <c:v>44465</c:v>
                </c:pt>
                <c:pt idx="567">
                  <c:v>44466</c:v>
                </c:pt>
                <c:pt idx="568">
                  <c:v>44467</c:v>
                </c:pt>
                <c:pt idx="569">
                  <c:v>44468</c:v>
                </c:pt>
                <c:pt idx="570">
                  <c:v>44469</c:v>
                </c:pt>
                <c:pt idx="571">
                  <c:v>44470</c:v>
                </c:pt>
                <c:pt idx="572">
                  <c:v>44471</c:v>
                </c:pt>
                <c:pt idx="573">
                  <c:v>44472</c:v>
                </c:pt>
                <c:pt idx="574">
                  <c:v>44473</c:v>
                </c:pt>
                <c:pt idx="575">
                  <c:v>44474</c:v>
                </c:pt>
                <c:pt idx="576">
                  <c:v>44475</c:v>
                </c:pt>
                <c:pt idx="577">
                  <c:v>44476</c:v>
                </c:pt>
                <c:pt idx="578">
                  <c:v>44477</c:v>
                </c:pt>
                <c:pt idx="579">
                  <c:v>44478</c:v>
                </c:pt>
                <c:pt idx="580">
                  <c:v>44479</c:v>
                </c:pt>
                <c:pt idx="581">
                  <c:v>44480</c:v>
                </c:pt>
                <c:pt idx="582">
                  <c:v>44481</c:v>
                </c:pt>
                <c:pt idx="583">
                  <c:v>44482</c:v>
                </c:pt>
                <c:pt idx="584">
                  <c:v>44483</c:v>
                </c:pt>
                <c:pt idx="585">
                  <c:v>44484</c:v>
                </c:pt>
                <c:pt idx="586">
                  <c:v>44485</c:v>
                </c:pt>
                <c:pt idx="587">
                  <c:v>44486</c:v>
                </c:pt>
                <c:pt idx="588">
                  <c:v>44487</c:v>
                </c:pt>
                <c:pt idx="589">
                  <c:v>44488</c:v>
                </c:pt>
                <c:pt idx="590">
                  <c:v>44489</c:v>
                </c:pt>
                <c:pt idx="591">
                  <c:v>44490</c:v>
                </c:pt>
                <c:pt idx="592">
                  <c:v>44491</c:v>
                </c:pt>
                <c:pt idx="593">
                  <c:v>44492</c:v>
                </c:pt>
                <c:pt idx="594">
                  <c:v>44493</c:v>
                </c:pt>
                <c:pt idx="595">
                  <c:v>44494</c:v>
                </c:pt>
                <c:pt idx="596">
                  <c:v>44495</c:v>
                </c:pt>
                <c:pt idx="597">
                  <c:v>44496</c:v>
                </c:pt>
                <c:pt idx="598">
                  <c:v>44497</c:v>
                </c:pt>
                <c:pt idx="599">
                  <c:v>44498</c:v>
                </c:pt>
                <c:pt idx="600">
                  <c:v>44499</c:v>
                </c:pt>
                <c:pt idx="601">
                  <c:v>44500</c:v>
                </c:pt>
                <c:pt idx="602">
                  <c:v>44501</c:v>
                </c:pt>
                <c:pt idx="603">
                  <c:v>44502</c:v>
                </c:pt>
                <c:pt idx="604">
                  <c:v>44503</c:v>
                </c:pt>
                <c:pt idx="605">
                  <c:v>44504</c:v>
                </c:pt>
                <c:pt idx="606">
                  <c:v>44505</c:v>
                </c:pt>
                <c:pt idx="607">
                  <c:v>44506</c:v>
                </c:pt>
                <c:pt idx="608">
                  <c:v>44507</c:v>
                </c:pt>
                <c:pt idx="609">
                  <c:v>44508</c:v>
                </c:pt>
                <c:pt idx="610">
                  <c:v>44509</c:v>
                </c:pt>
                <c:pt idx="611">
                  <c:v>44510</c:v>
                </c:pt>
                <c:pt idx="612">
                  <c:v>44511</c:v>
                </c:pt>
                <c:pt idx="613">
                  <c:v>44512</c:v>
                </c:pt>
                <c:pt idx="614">
                  <c:v>44513</c:v>
                </c:pt>
                <c:pt idx="615">
                  <c:v>44514</c:v>
                </c:pt>
                <c:pt idx="616">
                  <c:v>44515</c:v>
                </c:pt>
                <c:pt idx="617">
                  <c:v>44516</c:v>
                </c:pt>
                <c:pt idx="618">
                  <c:v>44517</c:v>
                </c:pt>
                <c:pt idx="619">
                  <c:v>44518</c:v>
                </c:pt>
                <c:pt idx="620">
                  <c:v>44519</c:v>
                </c:pt>
                <c:pt idx="621">
                  <c:v>44520</c:v>
                </c:pt>
                <c:pt idx="622">
                  <c:v>44521</c:v>
                </c:pt>
                <c:pt idx="623">
                  <c:v>44522</c:v>
                </c:pt>
                <c:pt idx="624">
                  <c:v>44523</c:v>
                </c:pt>
                <c:pt idx="625">
                  <c:v>44524</c:v>
                </c:pt>
                <c:pt idx="626">
                  <c:v>44525</c:v>
                </c:pt>
                <c:pt idx="627">
                  <c:v>44526</c:v>
                </c:pt>
                <c:pt idx="628">
                  <c:v>44527</c:v>
                </c:pt>
                <c:pt idx="629">
                  <c:v>44528</c:v>
                </c:pt>
                <c:pt idx="630">
                  <c:v>44529</c:v>
                </c:pt>
                <c:pt idx="631">
                  <c:v>44530</c:v>
                </c:pt>
                <c:pt idx="632">
                  <c:v>44531</c:v>
                </c:pt>
                <c:pt idx="633">
                  <c:v>44532</c:v>
                </c:pt>
                <c:pt idx="634">
                  <c:v>44533</c:v>
                </c:pt>
                <c:pt idx="635">
                  <c:v>44534</c:v>
                </c:pt>
                <c:pt idx="636">
                  <c:v>44535</c:v>
                </c:pt>
              </c:numCache>
            </c:numRef>
          </c:cat>
          <c:val>
            <c:numRef>
              <c:f>State!$E$2:$E$638</c:f>
              <c:numCache>
                <c:formatCode>General</c:formatCode>
                <c:ptCount val="637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D14-4755-B87E-F25081FC29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2956064"/>
        <c:axId val="652971152"/>
      </c:lineChart>
      <c:dateAx>
        <c:axId val="65295606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971152"/>
        <c:crosses val="autoZero"/>
        <c:auto val="1"/>
        <c:lblOffset val="100"/>
        <c:baseTimeUnit val="days"/>
      </c:dateAx>
      <c:valAx>
        <c:axId val="65297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956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err="1"/>
              <a:t>mAbs</a:t>
            </a:r>
            <a:r>
              <a:rPr lang="en-US" sz="2000" baseline="0" dirty="0"/>
              <a:t> Usage by Week in New Mexico</a:t>
            </a:r>
            <a:endParaRPr lang="en-US" sz="2000" dirty="0"/>
          </a:p>
        </c:rich>
      </c:tx>
      <c:layout>
        <c:manualLayout>
          <c:xMode val="edge"/>
          <c:yMode val="edge"/>
          <c:x val="0.36388770956425059"/>
          <c:y val="2.35483741318072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6625898890933667E-2"/>
          <c:y val="0.11244755239058454"/>
          <c:w val="0.90187534292556393"/>
          <c:h val="0.605520171305468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BAM/ETE USAGE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9/8/2021</c:v>
                </c:pt>
                <c:pt idx="1">
                  <c:v>9/15/2021</c:v>
                </c:pt>
                <c:pt idx="2">
                  <c:v>9/22/2021</c:v>
                </c:pt>
                <c:pt idx="3">
                  <c:v>9/29/2021</c:v>
                </c:pt>
                <c:pt idx="4">
                  <c:v>10/6/2021</c:v>
                </c:pt>
                <c:pt idx="5">
                  <c:v>10/13/2021</c:v>
                </c:pt>
                <c:pt idx="6">
                  <c:v>10/20/2021</c:v>
                </c:pt>
                <c:pt idx="7">
                  <c:v>10/27/2021</c:v>
                </c:pt>
                <c:pt idx="8">
                  <c:v>11/3/2021</c:v>
                </c:pt>
                <c:pt idx="9">
                  <c:v>11/10/2021</c:v>
                </c:pt>
                <c:pt idx="10">
                  <c:v>11/17/2021</c:v>
                </c:pt>
                <c:pt idx="11">
                  <c:v>11/24/2021</c:v>
                </c:pt>
                <c:pt idx="12">
                  <c:v>12/1/2021</c:v>
                </c:pt>
                <c:pt idx="13">
                  <c:v>12/8/2021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17</c:v>
                </c:pt>
                <c:pt idx="1">
                  <c:v>13</c:v>
                </c:pt>
                <c:pt idx="2">
                  <c:v>40</c:v>
                </c:pt>
                <c:pt idx="3">
                  <c:v>45</c:v>
                </c:pt>
                <c:pt idx="4">
                  <c:v>53</c:v>
                </c:pt>
                <c:pt idx="5">
                  <c:v>109</c:v>
                </c:pt>
                <c:pt idx="6">
                  <c:v>233</c:v>
                </c:pt>
                <c:pt idx="7">
                  <c:v>315</c:v>
                </c:pt>
                <c:pt idx="8">
                  <c:v>226</c:v>
                </c:pt>
                <c:pt idx="9">
                  <c:v>359</c:v>
                </c:pt>
                <c:pt idx="10">
                  <c:v>351</c:v>
                </c:pt>
                <c:pt idx="11">
                  <c:v>318</c:v>
                </c:pt>
                <c:pt idx="12">
                  <c:v>336</c:v>
                </c:pt>
                <c:pt idx="13">
                  <c:v>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65-4E6D-9C92-C7E6BEB9DD9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REGENERON USAGE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9/8/2021</c:v>
                </c:pt>
                <c:pt idx="1">
                  <c:v>9/15/2021</c:v>
                </c:pt>
                <c:pt idx="2">
                  <c:v>9/22/2021</c:v>
                </c:pt>
                <c:pt idx="3">
                  <c:v>9/29/2021</c:v>
                </c:pt>
                <c:pt idx="4">
                  <c:v>10/6/2021</c:v>
                </c:pt>
                <c:pt idx="5">
                  <c:v>10/13/2021</c:v>
                </c:pt>
                <c:pt idx="6">
                  <c:v>10/20/2021</c:v>
                </c:pt>
                <c:pt idx="7">
                  <c:v>10/27/2021</c:v>
                </c:pt>
                <c:pt idx="8">
                  <c:v>11/3/2021</c:v>
                </c:pt>
                <c:pt idx="9">
                  <c:v>11/10/2021</c:v>
                </c:pt>
                <c:pt idx="10">
                  <c:v>11/17/2021</c:v>
                </c:pt>
                <c:pt idx="11">
                  <c:v>11/24/2021</c:v>
                </c:pt>
                <c:pt idx="12">
                  <c:v>12/1/2021</c:v>
                </c:pt>
                <c:pt idx="13">
                  <c:v>12/8/2021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451</c:v>
                </c:pt>
                <c:pt idx="1">
                  <c:v>509</c:v>
                </c:pt>
                <c:pt idx="2">
                  <c:v>472</c:v>
                </c:pt>
                <c:pt idx="3">
                  <c:v>509</c:v>
                </c:pt>
                <c:pt idx="4">
                  <c:v>614</c:v>
                </c:pt>
                <c:pt idx="5">
                  <c:v>505</c:v>
                </c:pt>
                <c:pt idx="6">
                  <c:v>548</c:v>
                </c:pt>
                <c:pt idx="7">
                  <c:v>566</c:v>
                </c:pt>
                <c:pt idx="8">
                  <c:v>764</c:v>
                </c:pt>
                <c:pt idx="9">
                  <c:v>748</c:v>
                </c:pt>
                <c:pt idx="10">
                  <c:v>731</c:v>
                </c:pt>
                <c:pt idx="11">
                  <c:v>801</c:v>
                </c:pt>
                <c:pt idx="12">
                  <c:v>670</c:v>
                </c:pt>
                <c:pt idx="13">
                  <c:v>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65-4E6D-9C92-C7E6BEB9DD9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SOTROVIMAB USAGE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165-4E6D-9C92-C7E6BEB9DD9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165-4E6D-9C92-C7E6BEB9DD9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165-4E6D-9C92-C7E6BEB9DD9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165-4E6D-9C92-C7E6BEB9DD9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65-4E6D-9C92-C7E6BEB9DD9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165-4E6D-9C92-C7E6BEB9DD9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65-4E6D-9C92-C7E6BEB9DD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9/8/2021</c:v>
                </c:pt>
                <c:pt idx="1">
                  <c:v>9/15/2021</c:v>
                </c:pt>
                <c:pt idx="2">
                  <c:v>9/22/2021</c:v>
                </c:pt>
                <c:pt idx="3">
                  <c:v>9/29/2021</c:v>
                </c:pt>
                <c:pt idx="4">
                  <c:v>10/6/2021</c:v>
                </c:pt>
                <c:pt idx="5">
                  <c:v>10/13/2021</c:v>
                </c:pt>
                <c:pt idx="6">
                  <c:v>10/20/2021</c:v>
                </c:pt>
                <c:pt idx="7">
                  <c:v>10/27/2021</c:v>
                </c:pt>
                <c:pt idx="8">
                  <c:v>11/3/2021</c:v>
                </c:pt>
                <c:pt idx="9">
                  <c:v>11/10/2021</c:v>
                </c:pt>
                <c:pt idx="10">
                  <c:v>11/17/2021</c:v>
                </c:pt>
                <c:pt idx="11">
                  <c:v>11/24/2021</c:v>
                </c:pt>
                <c:pt idx="12">
                  <c:v>12/1/2021</c:v>
                </c:pt>
                <c:pt idx="13">
                  <c:v>12/8/2021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82</c:v>
                </c:pt>
                <c:pt idx="8">
                  <c:v>58</c:v>
                </c:pt>
                <c:pt idx="9">
                  <c:v>171</c:v>
                </c:pt>
                <c:pt idx="10">
                  <c:v>177</c:v>
                </c:pt>
                <c:pt idx="11">
                  <c:v>173</c:v>
                </c:pt>
                <c:pt idx="12">
                  <c:v>127</c:v>
                </c:pt>
                <c:pt idx="13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65-4E6D-9C92-C7E6BEB9DD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46079680"/>
        <c:axId val="846072792"/>
      </c:barChart>
      <c:catAx>
        <c:axId val="846079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6072792"/>
        <c:crossesAt val="0"/>
        <c:auto val="1"/>
        <c:lblAlgn val="ctr"/>
        <c:lblOffset val="100"/>
        <c:noMultiLvlLbl val="1"/>
      </c:catAx>
      <c:valAx>
        <c:axId val="846072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Quantity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607968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</a:rPr>
              <a:t>Metro Region Case Count by Collection Date with 7 Day Moving Average</a:t>
            </a:r>
          </a:p>
          <a:p>
            <a:pPr>
              <a:defRPr b="1">
                <a:solidFill>
                  <a:sysClr val="windowText" lastClr="000000"/>
                </a:solidFill>
              </a:defRPr>
            </a:pPr>
            <a:r>
              <a:rPr lang="en-US" b="1" baseline="0">
                <a:solidFill>
                  <a:sysClr val="windowText" lastClr="000000"/>
                </a:solidFill>
              </a:rPr>
              <a:t>December 6</a:t>
            </a:r>
            <a:r>
              <a:rPr lang="en-US" b="1">
                <a:solidFill>
                  <a:sysClr val="windowText" lastClr="000000"/>
                </a:solidFill>
              </a:rPr>
              <a:t>,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38100" cap="rnd">
                <a:solidFill>
                  <a:schemeClr val="tx1"/>
                </a:solidFill>
                <a:prstDash val="sysDot"/>
              </a:ln>
              <a:effectLst/>
            </c:spPr>
            <c:trendlineType val="movingAvg"/>
            <c:period val="7"/>
            <c:dispRSqr val="0"/>
            <c:dispEq val="0"/>
          </c:trendline>
          <c:cat>
            <c:numRef>
              <c:f>'By Region'!$A$2:$A$638</c:f>
              <c:numCache>
                <c:formatCode>m/d/yyyy</c:formatCode>
                <c:ptCount val="637"/>
                <c:pt idx="0">
                  <c:v>43899</c:v>
                </c:pt>
                <c:pt idx="1">
                  <c:v>43900</c:v>
                </c:pt>
                <c:pt idx="2">
                  <c:v>43901</c:v>
                </c:pt>
                <c:pt idx="3">
                  <c:v>43902</c:v>
                </c:pt>
                <c:pt idx="4">
                  <c:v>43903</c:v>
                </c:pt>
                <c:pt idx="5">
                  <c:v>43904</c:v>
                </c:pt>
                <c:pt idx="6">
                  <c:v>43905</c:v>
                </c:pt>
                <c:pt idx="7">
                  <c:v>43906</c:v>
                </c:pt>
                <c:pt idx="8">
                  <c:v>43907</c:v>
                </c:pt>
                <c:pt idx="9">
                  <c:v>43908</c:v>
                </c:pt>
                <c:pt idx="10">
                  <c:v>43909</c:v>
                </c:pt>
                <c:pt idx="11">
                  <c:v>43910</c:v>
                </c:pt>
                <c:pt idx="12">
                  <c:v>43911</c:v>
                </c:pt>
                <c:pt idx="13">
                  <c:v>43912</c:v>
                </c:pt>
                <c:pt idx="14">
                  <c:v>43913</c:v>
                </c:pt>
                <c:pt idx="15">
                  <c:v>43914</c:v>
                </c:pt>
                <c:pt idx="16">
                  <c:v>43915</c:v>
                </c:pt>
                <c:pt idx="17">
                  <c:v>43916</c:v>
                </c:pt>
                <c:pt idx="18">
                  <c:v>43917</c:v>
                </c:pt>
                <c:pt idx="19">
                  <c:v>43918</c:v>
                </c:pt>
                <c:pt idx="20">
                  <c:v>43919</c:v>
                </c:pt>
                <c:pt idx="21">
                  <c:v>43920</c:v>
                </c:pt>
                <c:pt idx="22">
                  <c:v>43921</c:v>
                </c:pt>
                <c:pt idx="23">
                  <c:v>43922</c:v>
                </c:pt>
                <c:pt idx="24">
                  <c:v>43923</c:v>
                </c:pt>
                <c:pt idx="25">
                  <c:v>43924</c:v>
                </c:pt>
                <c:pt idx="26">
                  <c:v>43925</c:v>
                </c:pt>
                <c:pt idx="27">
                  <c:v>43926</c:v>
                </c:pt>
                <c:pt idx="28">
                  <c:v>43927</c:v>
                </c:pt>
                <c:pt idx="29">
                  <c:v>43928</c:v>
                </c:pt>
                <c:pt idx="30">
                  <c:v>43929</c:v>
                </c:pt>
                <c:pt idx="31">
                  <c:v>43930</c:v>
                </c:pt>
                <c:pt idx="32">
                  <c:v>43931</c:v>
                </c:pt>
                <c:pt idx="33">
                  <c:v>43932</c:v>
                </c:pt>
                <c:pt idx="34">
                  <c:v>43933</c:v>
                </c:pt>
                <c:pt idx="35">
                  <c:v>43934</c:v>
                </c:pt>
                <c:pt idx="36">
                  <c:v>43935</c:v>
                </c:pt>
                <c:pt idx="37">
                  <c:v>43936</c:v>
                </c:pt>
                <c:pt idx="38">
                  <c:v>43937</c:v>
                </c:pt>
                <c:pt idx="39">
                  <c:v>43938</c:v>
                </c:pt>
                <c:pt idx="40">
                  <c:v>43939</c:v>
                </c:pt>
                <c:pt idx="41">
                  <c:v>43940</c:v>
                </c:pt>
                <c:pt idx="42">
                  <c:v>43941</c:v>
                </c:pt>
                <c:pt idx="43">
                  <c:v>43942</c:v>
                </c:pt>
                <c:pt idx="44">
                  <c:v>43943</c:v>
                </c:pt>
                <c:pt idx="45">
                  <c:v>43944</c:v>
                </c:pt>
                <c:pt idx="46">
                  <c:v>43945</c:v>
                </c:pt>
                <c:pt idx="47">
                  <c:v>43946</c:v>
                </c:pt>
                <c:pt idx="48">
                  <c:v>43947</c:v>
                </c:pt>
                <c:pt idx="49">
                  <c:v>43948</c:v>
                </c:pt>
                <c:pt idx="50">
                  <c:v>43949</c:v>
                </c:pt>
                <c:pt idx="51">
                  <c:v>43950</c:v>
                </c:pt>
                <c:pt idx="52">
                  <c:v>43951</c:v>
                </c:pt>
                <c:pt idx="53">
                  <c:v>43952</c:v>
                </c:pt>
                <c:pt idx="54">
                  <c:v>43953</c:v>
                </c:pt>
                <c:pt idx="55">
                  <c:v>43954</c:v>
                </c:pt>
                <c:pt idx="56">
                  <c:v>43955</c:v>
                </c:pt>
                <c:pt idx="57">
                  <c:v>43956</c:v>
                </c:pt>
                <c:pt idx="58">
                  <c:v>43957</c:v>
                </c:pt>
                <c:pt idx="59">
                  <c:v>43958</c:v>
                </c:pt>
                <c:pt idx="60">
                  <c:v>43959</c:v>
                </c:pt>
                <c:pt idx="61">
                  <c:v>43960</c:v>
                </c:pt>
                <c:pt idx="62">
                  <c:v>43961</c:v>
                </c:pt>
                <c:pt idx="63">
                  <c:v>43962</c:v>
                </c:pt>
                <c:pt idx="64">
                  <c:v>43963</c:v>
                </c:pt>
                <c:pt idx="65">
                  <c:v>43964</c:v>
                </c:pt>
                <c:pt idx="66">
                  <c:v>43965</c:v>
                </c:pt>
                <c:pt idx="67">
                  <c:v>43966</c:v>
                </c:pt>
                <c:pt idx="68">
                  <c:v>43967</c:v>
                </c:pt>
                <c:pt idx="69">
                  <c:v>43968</c:v>
                </c:pt>
                <c:pt idx="70">
                  <c:v>43969</c:v>
                </c:pt>
                <c:pt idx="71">
                  <c:v>43970</c:v>
                </c:pt>
                <c:pt idx="72">
                  <c:v>43971</c:v>
                </c:pt>
                <c:pt idx="73">
                  <c:v>43972</c:v>
                </c:pt>
                <c:pt idx="74">
                  <c:v>43973</c:v>
                </c:pt>
                <c:pt idx="75">
                  <c:v>43974</c:v>
                </c:pt>
                <c:pt idx="76">
                  <c:v>43975</c:v>
                </c:pt>
                <c:pt idx="77">
                  <c:v>43976</c:v>
                </c:pt>
                <c:pt idx="78">
                  <c:v>43977</c:v>
                </c:pt>
                <c:pt idx="79">
                  <c:v>43978</c:v>
                </c:pt>
                <c:pt idx="80">
                  <c:v>43979</c:v>
                </c:pt>
                <c:pt idx="81">
                  <c:v>43980</c:v>
                </c:pt>
                <c:pt idx="82">
                  <c:v>43981</c:v>
                </c:pt>
                <c:pt idx="83">
                  <c:v>43982</c:v>
                </c:pt>
                <c:pt idx="84">
                  <c:v>43983</c:v>
                </c:pt>
                <c:pt idx="85">
                  <c:v>43984</c:v>
                </c:pt>
                <c:pt idx="86">
                  <c:v>43985</c:v>
                </c:pt>
                <c:pt idx="87">
                  <c:v>43986</c:v>
                </c:pt>
                <c:pt idx="88">
                  <c:v>43987</c:v>
                </c:pt>
                <c:pt idx="89">
                  <c:v>43988</c:v>
                </c:pt>
                <c:pt idx="90">
                  <c:v>43989</c:v>
                </c:pt>
                <c:pt idx="91">
                  <c:v>43990</c:v>
                </c:pt>
                <c:pt idx="92">
                  <c:v>43991</c:v>
                </c:pt>
                <c:pt idx="93">
                  <c:v>43992</c:v>
                </c:pt>
                <c:pt idx="94">
                  <c:v>43993</c:v>
                </c:pt>
                <c:pt idx="95">
                  <c:v>43994</c:v>
                </c:pt>
                <c:pt idx="96">
                  <c:v>43995</c:v>
                </c:pt>
                <c:pt idx="97">
                  <c:v>43996</c:v>
                </c:pt>
                <c:pt idx="98">
                  <c:v>43997</c:v>
                </c:pt>
                <c:pt idx="99">
                  <c:v>43998</c:v>
                </c:pt>
                <c:pt idx="100">
                  <c:v>43999</c:v>
                </c:pt>
                <c:pt idx="101">
                  <c:v>44000</c:v>
                </c:pt>
                <c:pt idx="102">
                  <c:v>44001</c:v>
                </c:pt>
                <c:pt idx="103">
                  <c:v>44002</c:v>
                </c:pt>
                <c:pt idx="104">
                  <c:v>44003</c:v>
                </c:pt>
                <c:pt idx="105">
                  <c:v>44004</c:v>
                </c:pt>
                <c:pt idx="106">
                  <c:v>44005</c:v>
                </c:pt>
                <c:pt idx="107">
                  <c:v>44006</c:v>
                </c:pt>
                <c:pt idx="108">
                  <c:v>44007</c:v>
                </c:pt>
                <c:pt idx="109">
                  <c:v>44008</c:v>
                </c:pt>
                <c:pt idx="110">
                  <c:v>44009</c:v>
                </c:pt>
                <c:pt idx="111">
                  <c:v>44010</c:v>
                </c:pt>
                <c:pt idx="112">
                  <c:v>44011</c:v>
                </c:pt>
                <c:pt idx="113">
                  <c:v>44012</c:v>
                </c:pt>
                <c:pt idx="114">
                  <c:v>44013</c:v>
                </c:pt>
                <c:pt idx="115">
                  <c:v>44014</c:v>
                </c:pt>
                <c:pt idx="116">
                  <c:v>44015</c:v>
                </c:pt>
                <c:pt idx="117">
                  <c:v>44016</c:v>
                </c:pt>
                <c:pt idx="118">
                  <c:v>44017</c:v>
                </c:pt>
                <c:pt idx="119">
                  <c:v>44018</c:v>
                </c:pt>
                <c:pt idx="120">
                  <c:v>44019</c:v>
                </c:pt>
                <c:pt idx="121">
                  <c:v>44020</c:v>
                </c:pt>
                <c:pt idx="122">
                  <c:v>44021</c:v>
                </c:pt>
                <c:pt idx="123">
                  <c:v>44022</c:v>
                </c:pt>
                <c:pt idx="124">
                  <c:v>44023</c:v>
                </c:pt>
                <c:pt idx="125">
                  <c:v>44024</c:v>
                </c:pt>
                <c:pt idx="126">
                  <c:v>44025</c:v>
                </c:pt>
                <c:pt idx="127">
                  <c:v>44026</c:v>
                </c:pt>
                <c:pt idx="128">
                  <c:v>44027</c:v>
                </c:pt>
                <c:pt idx="129">
                  <c:v>44028</c:v>
                </c:pt>
                <c:pt idx="130">
                  <c:v>44029</c:v>
                </c:pt>
                <c:pt idx="131">
                  <c:v>44030</c:v>
                </c:pt>
                <c:pt idx="132">
                  <c:v>44031</c:v>
                </c:pt>
                <c:pt idx="133">
                  <c:v>44032</c:v>
                </c:pt>
                <c:pt idx="134">
                  <c:v>44033</c:v>
                </c:pt>
                <c:pt idx="135">
                  <c:v>44034</c:v>
                </c:pt>
                <c:pt idx="136">
                  <c:v>44035</c:v>
                </c:pt>
                <c:pt idx="137">
                  <c:v>44036</c:v>
                </c:pt>
                <c:pt idx="138">
                  <c:v>44037</c:v>
                </c:pt>
                <c:pt idx="139">
                  <c:v>44038</c:v>
                </c:pt>
                <c:pt idx="140">
                  <c:v>44039</c:v>
                </c:pt>
                <c:pt idx="141">
                  <c:v>44040</c:v>
                </c:pt>
                <c:pt idx="142">
                  <c:v>44041</c:v>
                </c:pt>
                <c:pt idx="143">
                  <c:v>44042</c:v>
                </c:pt>
                <c:pt idx="144">
                  <c:v>44043</c:v>
                </c:pt>
                <c:pt idx="145">
                  <c:v>44044</c:v>
                </c:pt>
                <c:pt idx="146">
                  <c:v>44045</c:v>
                </c:pt>
                <c:pt idx="147">
                  <c:v>44046</c:v>
                </c:pt>
                <c:pt idx="148">
                  <c:v>44047</c:v>
                </c:pt>
                <c:pt idx="149">
                  <c:v>44048</c:v>
                </c:pt>
                <c:pt idx="150">
                  <c:v>44049</c:v>
                </c:pt>
                <c:pt idx="151">
                  <c:v>44050</c:v>
                </c:pt>
                <c:pt idx="152">
                  <c:v>44051</c:v>
                </c:pt>
                <c:pt idx="153">
                  <c:v>44052</c:v>
                </c:pt>
                <c:pt idx="154">
                  <c:v>44053</c:v>
                </c:pt>
                <c:pt idx="155">
                  <c:v>44054</c:v>
                </c:pt>
                <c:pt idx="156">
                  <c:v>44055</c:v>
                </c:pt>
                <c:pt idx="157">
                  <c:v>44056</c:v>
                </c:pt>
                <c:pt idx="158">
                  <c:v>44057</c:v>
                </c:pt>
                <c:pt idx="159">
                  <c:v>44058</c:v>
                </c:pt>
                <c:pt idx="160">
                  <c:v>44059</c:v>
                </c:pt>
                <c:pt idx="161">
                  <c:v>44060</c:v>
                </c:pt>
                <c:pt idx="162">
                  <c:v>44061</c:v>
                </c:pt>
                <c:pt idx="163">
                  <c:v>44062</c:v>
                </c:pt>
                <c:pt idx="164">
                  <c:v>44063</c:v>
                </c:pt>
                <c:pt idx="165">
                  <c:v>44064</c:v>
                </c:pt>
                <c:pt idx="166">
                  <c:v>44065</c:v>
                </c:pt>
                <c:pt idx="167">
                  <c:v>44066</c:v>
                </c:pt>
                <c:pt idx="168">
                  <c:v>44067</c:v>
                </c:pt>
                <c:pt idx="169">
                  <c:v>44068</c:v>
                </c:pt>
                <c:pt idx="170">
                  <c:v>44069</c:v>
                </c:pt>
                <c:pt idx="171">
                  <c:v>44070</c:v>
                </c:pt>
                <c:pt idx="172">
                  <c:v>44071</c:v>
                </c:pt>
                <c:pt idx="173">
                  <c:v>44072</c:v>
                </c:pt>
                <c:pt idx="174">
                  <c:v>44073</c:v>
                </c:pt>
                <c:pt idx="175">
                  <c:v>44074</c:v>
                </c:pt>
                <c:pt idx="176">
                  <c:v>44075</c:v>
                </c:pt>
                <c:pt idx="177">
                  <c:v>44076</c:v>
                </c:pt>
                <c:pt idx="178">
                  <c:v>44077</c:v>
                </c:pt>
                <c:pt idx="179">
                  <c:v>44078</c:v>
                </c:pt>
                <c:pt idx="180">
                  <c:v>44079</c:v>
                </c:pt>
                <c:pt idx="181">
                  <c:v>44080</c:v>
                </c:pt>
                <c:pt idx="182">
                  <c:v>44081</c:v>
                </c:pt>
                <c:pt idx="183">
                  <c:v>44082</c:v>
                </c:pt>
                <c:pt idx="184">
                  <c:v>44083</c:v>
                </c:pt>
                <c:pt idx="185">
                  <c:v>44084</c:v>
                </c:pt>
                <c:pt idx="186">
                  <c:v>44085</c:v>
                </c:pt>
                <c:pt idx="187">
                  <c:v>44086</c:v>
                </c:pt>
                <c:pt idx="188">
                  <c:v>44087</c:v>
                </c:pt>
                <c:pt idx="189">
                  <c:v>44088</c:v>
                </c:pt>
                <c:pt idx="190">
                  <c:v>44089</c:v>
                </c:pt>
                <c:pt idx="191">
                  <c:v>44090</c:v>
                </c:pt>
                <c:pt idx="192">
                  <c:v>44091</c:v>
                </c:pt>
                <c:pt idx="193">
                  <c:v>44092</c:v>
                </c:pt>
                <c:pt idx="194">
                  <c:v>44093</c:v>
                </c:pt>
                <c:pt idx="195">
                  <c:v>44094</c:v>
                </c:pt>
                <c:pt idx="196">
                  <c:v>44095</c:v>
                </c:pt>
                <c:pt idx="197">
                  <c:v>44096</c:v>
                </c:pt>
                <c:pt idx="198">
                  <c:v>44097</c:v>
                </c:pt>
                <c:pt idx="199">
                  <c:v>44098</c:v>
                </c:pt>
                <c:pt idx="200">
                  <c:v>44099</c:v>
                </c:pt>
                <c:pt idx="201">
                  <c:v>44100</c:v>
                </c:pt>
                <c:pt idx="202">
                  <c:v>44101</c:v>
                </c:pt>
                <c:pt idx="203">
                  <c:v>44102</c:v>
                </c:pt>
                <c:pt idx="204">
                  <c:v>44103</c:v>
                </c:pt>
                <c:pt idx="205">
                  <c:v>44104</c:v>
                </c:pt>
                <c:pt idx="206">
                  <c:v>44105</c:v>
                </c:pt>
                <c:pt idx="207">
                  <c:v>44106</c:v>
                </c:pt>
                <c:pt idx="208">
                  <c:v>44107</c:v>
                </c:pt>
                <c:pt idx="209">
                  <c:v>44108</c:v>
                </c:pt>
                <c:pt idx="210">
                  <c:v>44109</c:v>
                </c:pt>
                <c:pt idx="211">
                  <c:v>44110</c:v>
                </c:pt>
                <c:pt idx="212">
                  <c:v>44111</c:v>
                </c:pt>
                <c:pt idx="213">
                  <c:v>44112</c:v>
                </c:pt>
                <c:pt idx="214">
                  <c:v>44113</c:v>
                </c:pt>
                <c:pt idx="215">
                  <c:v>44114</c:v>
                </c:pt>
                <c:pt idx="216">
                  <c:v>44115</c:v>
                </c:pt>
                <c:pt idx="217">
                  <c:v>44116</c:v>
                </c:pt>
                <c:pt idx="218">
                  <c:v>44117</c:v>
                </c:pt>
                <c:pt idx="219">
                  <c:v>44118</c:v>
                </c:pt>
                <c:pt idx="220">
                  <c:v>44119</c:v>
                </c:pt>
                <c:pt idx="221">
                  <c:v>44120</c:v>
                </c:pt>
                <c:pt idx="222">
                  <c:v>44121</c:v>
                </c:pt>
                <c:pt idx="223">
                  <c:v>44122</c:v>
                </c:pt>
                <c:pt idx="224">
                  <c:v>44123</c:v>
                </c:pt>
                <c:pt idx="225">
                  <c:v>44124</c:v>
                </c:pt>
                <c:pt idx="226">
                  <c:v>44125</c:v>
                </c:pt>
                <c:pt idx="227">
                  <c:v>44126</c:v>
                </c:pt>
                <c:pt idx="228">
                  <c:v>44127</c:v>
                </c:pt>
                <c:pt idx="229">
                  <c:v>44128</c:v>
                </c:pt>
                <c:pt idx="230">
                  <c:v>44129</c:v>
                </c:pt>
                <c:pt idx="231">
                  <c:v>44130</c:v>
                </c:pt>
                <c:pt idx="232">
                  <c:v>44131</c:v>
                </c:pt>
                <c:pt idx="233">
                  <c:v>44132</c:v>
                </c:pt>
                <c:pt idx="234">
                  <c:v>44133</c:v>
                </c:pt>
                <c:pt idx="235">
                  <c:v>44134</c:v>
                </c:pt>
                <c:pt idx="236">
                  <c:v>44135</c:v>
                </c:pt>
                <c:pt idx="237">
                  <c:v>44136</c:v>
                </c:pt>
                <c:pt idx="238">
                  <c:v>44137</c:v>
                </c:pt>
                <c:pt idx="239">
                  <c:v>44138</c:v>
                </c:pt>
                <c:pt idx="240">
                  <c:v>44139</c:v>
                </c:pt>
                <c:pt idx="241">
                  <c:v>44140</c:v>
                </c:pt>
                <c:pt idx="242">
                  <c:v>44141</c:v>
                </c:pt>
                <c:pt idx="243">
                  <c:v>44142</c:v>
                </c:pt>
                <c:pt idx="244">
                  <c:v>44143</c:v>
                </c:pt>
                <c:pt idx="245">
                  <c:v>44144</c:v>
                </c:pt>
                <c:pt idx="246">
                  <c:v>44145</c:v>
                </c:pt>
                <c:pt idx="247">
                  <c:v>44146</c:v>
                </c:pt>
                <c:pt idx="248">
                  <c:v>44147</c:v>
                </c:pt>
                <c:pt idx="249">
                  <c:v>44148</c:v>
                </c:pt>
                <c:pt idx="250">
                  <c:v>44149</c:v>
                </c:pt>
                <c:pt idx="251">
                  <c:v>44150</c:v>
                </c:pt>
                <c:pt idx="252">
                  <c:v>44151</c:v>
                </c:pt>
                <c:pt idx="253">
                  <c:v>44152</c:v>
                </c:pt>
                <c:pt idx="254">
                  <c:v>44153</c:v>
                </c:pt>
                <c:pt idx="255">
                  <c:v>44154</c:v>
                </c:pt>
                <c:pt idx="256">
                  <c:v>44155</c:v>
                </c:pt>
                <c:pt idx="257">
                  <c:v>44156</c:v>
                </c:pt>
                <c:pt idx="258">
                  <c:v>44157</c:v>
                </c:pt>
                <c:pt idx="259">
                  <c:v>44158</c:v>
                </c:pt>
                <c:pt idx="260">
                  <c:v>44159</c:v>
                </c:pt>
                <c:pt idx="261">
                  <c:v>44160</c:v>
                </c:pt>
                <c:pt idx="262">
                  <c:v>44161</c:v>
                </c:pt>
                <c:pt idx="263">
                  <c:v>44162</c:v>
                </c:pt>
                <c:pt idx="264">
                  <c:v>44163</c:v>
                </c:pt>
                <c:pt idx="265">
                  <c:v>44164</c:v>
                </c:pt>
                <c:pt idx="266">
                  <c:v>44165</c:v>
                </c:pt>
                <c:pt idx="267">
                  <c:v>44166</c:v>
                </c:pt>
                <c:pt idx="268">
                  <c:v>44167</c:v>
                </c:pt>
                <c:pt idx="269">
                  <c:v>44168</c:v>
                </c:pt>
                <c:pt idx="270">
                  <c:v>44169</c:v>
                </c:pt>
                <c:pt idx="271">
                  <c:v>44170</c:v>
                </c:pt>
                <c:pt idx="272">
                  <c:v>44171</c:v>
                </c:pt>
                <c:pt idx="273">
                  <c:v>44172</c:v>
                </c:pt>
                <c:pt idx="274">
                  <c:v>44173</c:v>
                </c:pt>
                <c:pt idx="275">
                  <c:v>44174</c:v>
                </c:pt>
                <c:pt idx="276">
                  <c:v>44175</c:v>
                </c:pt>
                <c:pt idx="277">
                  <c:v>44176</c:v>
                </c:pt>
                <c:pt idx="278">
                  <c:v>44177</c:v>
                </c:pt>
                <c:pt idx="279">
                  <c:v>44178</c:v>
                </c:pt>
                <c:pt idx="280">
                  <c:v>44179</c:v>
                </c:pt>
                <c:pt idx="281">
                  <c:v>44180</c:v>
                </c:pt>
                <c:pt idx="282">
                  <c:v>44181</c:v>
                </c:pt>
                <c:pt idx="283">
                  <c:v>44182</c:v>
                </c:pt>
                <c:pt idx="284">
                  <c:v>44183</c:v>
                </c:pt>
                <c:pt idx="285">
                  <c:v>44184</c:v>
                </c:pt>
                <c:pt idx="286">
                  <c:v>44185</c:v>
                </c:pt>
                <c:pt idx="287">
                  <c:v>44186</c:v>
                </c:pt>
                <c:pt idx="288">
                  <c:v>44187</c:v>
                </c:pt>
                <c:pt idx="289">
                  <c:v>44188</c:v>
                </c:pt>
                <c:pt idx="290">
                  <c:v>44189</c:v>
                </c:pt>
                <c:pt idx="291">
                  <c:v>44190</c:v>
                </c:pt>
                <c:pt idx="292">
                  <c:v>44191</c:v>
                </c:pt>
                <c:pt idx="293">
                  <c:v>44192</c:v>
                </c:pt>
                <c:pt idx="294">
                  <c:v>44193</c:v>
                </c:pt>
                <c:pt idx="295">
                  <c:v>44194</c:v>
                </c:pt>
                <c:pt idx="296">
                  <c:v>44195</c:v>
                </c:pt>
                <c:pt idx="297">
                  <c:v>44196</c:v>
                </c:pt>
                <c:pt idx="298">
                  <c:v>44197</c:v>
                </c:pt>
                <c:pt idx="299">
                  <c:v>44198</c:v>
                </c:pt>
                <c:pt idx="300">
                  <c:v>44199</c:v>
                </c:pt>
                <c:pt idx="301">
                  <c:v>44200</c:v>
                </c:pt>
                <c:pt idx="302">
                  <c:v>44201</c:v>
                </c:pt>
                <c:pt idx="303">
                  <c:v>44202</c:v>
                </c:pt>
                <c:pt idx="304">
                  <c:v>44203</c:v>
                </c:pt>
                <c:pt idx="305">
                  <c:v>44204</c:v>
                </c:pt>
                <c:pt idx="306">
                  <c:v>44205</c:v>
                </c:pt>
                <c:pt idx="307">
                  <c:v>44206</c:v>
                </c:pt>
                <c:pt idx="308">
                  <c:v>44207</c:v>
                </c:pt>
                <c:pt idx="309">
                  <c:v>44208</c:v>
                </c:pt>
                <c:pt idx="310">
                  <c:v>44209</c:v>
                </c:pt>
                <c:pt idx="311">
                  <c:v>44210</c:v>
                </c:pt>
                <c:pt idx="312">
                  <c:v>44211</c:v>
                </c:pt>
                <c:pt idx="313">
                  <c:v>44212</c:v>
                </c:pt>
                <c:pt idx="314">
                  <c:v>44213</c:v>
                </c:pt>
                <c:pt idx="315">
                  <c:v>44214</c:v>
                </c:pt>
                <c:pt idx="316">
                  <c:v>44215</c:v>
                </c:pt>
                <c:pt idx="317">
                  <c:v>44216</c:v>
                </c:pt>
                <c:pt idx="318">
                  <c:v>44217</c:v>
                </c:pt>
                <c:pt idx="319">
                  <c:v>44218</c:v>
                </c:pt>
                <c:pt idx="320">
                  <c:v>44219</c:v>
                </c:pt>
                <c:pt idx="321">
                  <c:v>44220</c:v>
                </c:pt>
                <c:pt idx="322">
                  <c:v>44221</c:v>
                </c:pt>
                <c:pt idx="323">
                  <c:v>44222</c:v>
                </c:pt>
                <c:pt idx="324">
                  <c:v>44223</c:v>
                </c:pt>
                <c:pt idx="325">
                  <c:v>44224</c:v>
                </c:pt>
                <c:pt idx="326">
                  <c:v>44225</c:v>
                </c:pt>
                <c:pt idx="327">
                  <c:v>44226</c:v>
                </c:pt>
                <c:pt idx="328">
                  <c:v>44227</c:v>
                </c:pt>
                <c:pt idx="329">
                  <c:v>44228</c:v>
                </c:pt>
                <c:pt idx="330">
                  <c:v>44229</c:v>
                </c:pt>
                <c:pt idx="331">
                  <c:v>44230</c:v>
                </c:pt>
                <c:pt idx="332">
                  <c:v>44231</c:v>
                </c:pt>
                <c:pt idx="333">
                  <c:v>44232</c:v>
                </c:pt>
                <c:pt idx="334">
                  <c:v>44233</c:v>
                </c:pt>
                <c:pt idx="335">
                  <c:v>44234</c:v>
                </c:pt>
                <c:pt idx="336">
                  <c:v>44235</c:v>
                </c:pt>
                <c:pt idx="337">
                  <c:v>44236</c:v>
                </c:pt>
                <c:pt idx="338">
                  <c:v>44237</c:v>
                </c:pt>
                <c:pt idx="339">
                  <c:v>44238</c:v>
                </c:pt>
                <c:pt idx="340">
                  <c:v>44239</c:v>
                </c:pt>
                <c:pt idx="341">
                  <c:v>44240</c:v>
                </c:pt>
                <c:pt idx="342">
                  <c:v>44241</c:v>
                </c:pt>
                <c:pt idx="343">
                  <c:v>44242</c:v>
                </c:pt>
                <c:pt idx="344">
                  <c:v>44243</c:v>
                </c:pt>
                <c:pt idx="345">
                  <c:v>44244</c:v>
                </c:pt>
                <c:pt idx="346">
                  <c:v>44245</c:v>
                </c:pt>
                <c:pt idx="347">
                  <c:v>44246</c:v>
                </c:pt>
                <c:pt idx="348">
                  <c:v>44247</c:v>
                </c:pt>
                <c:pt idx="349">
                  <c:v>44248</c:v>
                </c:pt>
                <c:pt idx="350">
                  <c:v>44249</c:v>
                </c:pt>
                <c:pt idx="351">
                  <c:v>44250</c:v>
                </c:pt>
                <c:pt idx="352">
                  <c:v>44251</c:v>
                </c:pt>
                <c:pt idx="353">
                  <c:v>44252</c:v>
                </c:pt>
                <c:pt idx="354">
                  <c:v>44253</c:v>
                </c:pt>
                <c:pt idx="355">
                  <c:v>44254</c:v>
                </c:pt>
                <c:pt idx="356">
                  <c:v>44255</c:v>
                </c:pt>
                <c:pt idx="357">
                  <c:v>44256</c:v>
                </c:pt>
                <c:pt idx="358">
                  <c:v>44257</c:v>
                </c:pt>
                <c:pt idx="359">
                  <c:v>44258</c:v>
                </c:pt>
                <c:pt idx="360">
                  <c:v>44259</c:v>
                </c:pt>
                <c:pt idx="361">
                  <c:v>44260</c:v>
                </c:pt>
                <c:pt idx="362">
                  <c:v>44261</c:v>
                </c:pt>
                <c:pt idx="363">
                  <c:v>44262</c:v>
                </c:pt>
                <c:pt idx="364">
                  <c:v>44263</c:v>
                </c:pt>
                <c:pt idx="365">
                  <c:v>44264</c:v>
                </c:pt>
                <c:pt idx="366">
                  <c:v>44265</c:v>
                </c:pt>
                <c:pt idx="367">
                  <c:v>44266</c:v>
                </c:pt>
                <c:pt idx="368">
                  <c:v>44267</c:v>
                </c:pt>
                <c:pt idx="369">
                  <c:v>44268</c:v>
                </c:pt>
                <c:pt idx="370">
                  <c:v>44269</c:v>
                </c:pt>
                <c:pt idx="371">
                  <c:v>44270</c:v>
                </c:pt>
                <c:pt idx="372">
                  <c:v>44271</c:v>
                </c:pt>
                <c:pt idx="373">
                  <c:v>44272</c:v>
                </c:pt>
                <c:pt idx="374">
                  <c:v>44273</c:v>
                </c:pt>
                <c:pt idx="375">
                  <c:v>44274</c:v>
                </c:pt>
                <c:pt idx="376">
                  <c:v>44275</c:v>
                </c:pt>
                <c:pt idx="377">
                  <c:v>44276</c:v>
                </c:pt>
                <c:pt idx="378">
                  <c:v>44277</c:v>
                </c:pt>
                <c:pt idx="379">
                  <c:v>44278</c:v>
                </c:pt>
                <c:pt idx="380">
                  <c:v>44279</c:v>
                </c:pt>
                <c:pt idx="381">
                  <c:v>44280</c:v>
                </c:pt>
                <c:pt idx="382">
                  <c:v>44281</c:v>
                </c:pt>
                <c:pt idx="383">
                  <c:v>44282</c:v>
                </c:pt>
                <c:pt idx="384">
                  <c:v>44283</c:v>
                </c:pt>
                <c:pt idx="385">
                  <c:v>44284</c:v>
                </c:pt>
                <c:pt idx="386">
                  <c:v>44285</c:v>
                </c:pt>
                <c:pt idx="387">
                  <c:v>44286</c:v>
                </c:pt>
                <c:pt idx="388">
                  <c:v>44287</c:v>
                </c:pt>
                <c:pt idx="389">
                  <c:v>44288</c:v>
                </c:pt>
                <c:pt idx="390">
                  <c:v>44289</c:v>
                </c:pt>
                <c:pt idx="391">
                  <c:v>44290</c:v>
                </c:pt>
                <c:pt idx="392">
                  <c:v>44291</c:v>
                </c:pt>
                <c:pt idx="393">
                  <c:v>44292</c:v>
                </c:pt>
                <c:pt idx="394">
                  <c:v>44293</c:v>
                </c:pt>
                <c:pt idx="395">
                  <c:v>44294</c:v>
                </c:pt>
                <c:pt idx="396">
                  <c:v>44295</c:v>
                </c:pt>
                <c:pt idx="397">
                  <c:v>44296</c:v>
                </c:pt>
                <c:pt idx="398">
                  <c:v>44297</c:v>
                </c:pt>
                <c:pt idx="399">
                  <c:v>44298</c:v>
                </c:pt>
                <c:pt idx="400">
                  <c:v>44299</c:v>
                </c:pt>
                <c:pt idx="401">
                  <c:v>44300</c:v>
                </c:pt>
                <c:pt idx="402">
                  <c:v>44301</c:v>
                </c:pt>
                <c:pt idx="403">
                  <c:v>44302</c:v>
                </c:pt>
                <c:pt idx="404">
                  <c:v>44303</c:v>
                </c:pt>
                <c:pt idx="405">
                  <c:v>44304</c:v>
                </c:pt>
                <c:pt idx="406">
                  <c:v>44305</c:v>
                </c:pt>
                <c:pt idx="407">
                  <c:v>44306</c:v>
                </c:pt>
                <c:pt idx="408">
                  <c:v>44307</c:v>
                </c:pt>
                <c:pt idx="409">
                  <c:v>44308</c:v>
                </c:pt>
                <c:pt idx="410">
                  <c:v>44309</c:v>
                </c:pt>
                <c:pt idx="411">
                  <c:v>44310</c:v>
                </c:pt>
                <c:pt idx="412">
                  <c:v>44311</c:v>
                </c:pt>
                <c:pt idx="413">
                  <c:v>44312</c:v>
                </c:pt>
                <c:pt idx="414">
                  <c:v>44313</c:v>
                </c:pt>
                <c:pt idx="415">
                  <c:v>44314</c:v>
                </c:pt>
                <c:pt idx="416">
                  <c:v>44315</c:v>
                </c:pt>
                <c:pt idx="417">
                  <c:v>44316</c:v>
                </c:pt>
                <c:pt idx="418">
                  <c:v>44317</c:v>
                </c:pt>
                <c:pt idx="419">
                  <c:v>44318</c:v>
                </c:pt>
                <c:pt idx="420">
                  <c:v>44319</c:v>
                </c:pt>
                <c:pt idx="421">
                  <c:v>44320</c:v>
                </c:pt>
                <c:pt idx="422">
                  <c:v>44321</c:v>
                </c:pt>
                <c:pt idx="423">
                  <c:v>44322</c:v>
                </c:pt>
                <c:pt idx="424">
                  <c:v>44323</c:v>
                </c:pt>
                <c:pt idx="425">
                  <c:v>44324</c:v>
                </c:pt>
                <c:pt idx="426">
                  <c:v>44325</c:v>
                </c:pt>
                <c:pt idx="427">
                  <c:v>44326</c:v>
                </c:pt>
                <c:pt idx="428">
                  <c:v>44327</c:v>
                </c:pt>
                <c:pt idx="429">
                  <c:v>44328</c:v>
                </c:pt>
                <c:pt idx="430">
                  <c:v>44329</c:v>
                </c:pt>
                <c:pt idx="431">
                  <c:v>44330</c:v>
                </c:pt>
                <c:pt idx="432">
                  <c:v>44331</c:v>
                </c:pt>
                <c:pt idx="433">
                  <c:v>44332</c:v>
                </c:pt>
                <c:pt idx="434">
                  <c:v>44333</c:v>
                </c:pt>
                <c:pt idx="435">
                  <c:v>44334</c:v>
                </c:pt>
                <c:pt idx="436">
                  <c:v>44335</c:v>
                </c:pt>
                <c:pt idx="437">
                  <c:v>44336</c:v>
                </c:pt>
                <c:pt idx="438">
                  <c:v>44337</c:v>
                </c:pt>
                <c:pt idx="439">
                  <c:v>44338</c:v>
                </c:pt>
                <c:pt idx="440">
                  <c:v>44339</c:v>
                </c:pt>
                <c:pt idx="441">
                  <c:v>44340</c:v>
                </c:pt>
                <c:pt idx="442">
                  <c:v>44341</c:v>
                </c:pt>
                <c:pt idx="443">
                  <c:v>44342</c:v>
                </c:pt>
                <c:pt idx="444">
                  <c:v>44343</c:v>
                </c:pt>
                <c:pt idx="445">
                  <c:v>44344</c:v>
                </c:pt>
                <c:pt idx="446">
                  <c:v>44345</c:v>
                </c:pt>
                <c:pt idx="447">
                  <c:v>44346</c:v>
                </c:pt>
                <c:pt idx="448">
                  <c:v>44347</c:v>
                </c:pt>
                <c:pt idx="449">
                  <c:v>44348</c:v>
                </c:pt>
                <c:pt idx="450">
                  <c:v>44349</c:v>
                </c:pt>
                <c:pt idx="451">
                  <c:v>44350</c:v>
                </c:pt>
                <c:pt idx="452">
                  <c:v>44351</c:v>
                </c:pt>
                <c:pt idx="453">
                  <c:v>44352</c:v>
                </c:pt>
                <c:pt idx="454">
                  <c:v>44353</c:v>
                </c:pt>
                <c:pt idx="455">
                  <c:v>44354</c:v>
                </c:pt>
                <c:pt idx="456">
                  <c:v>44355</c:v>
                </c:pt>
                <c:pt idx="457">
                  <c:v>44356</c:v>
                </c:pt>
                <c:pt idx="458">
                  <c:v>44357</c:v>
                </c:pt>
                <c:pt idx="459">
                  <c:v>44358</c:v>
                </c:pt>
                <c:pt idx="460">
                  <c:v>44359</c:v>
                </c:pt>
                <c:pt idx="461">
                  <c:v>44360</c:v>
                </c:pt>
                <c:pt idx="462">
                  <c:v>44361</c:v>
                </c:pt>
                <c:pt idx="463">
                  <c:v>44362</c:v>
                </c:pt>
                <c:pt idx="464">
                  <c:v>44363</c:v>
                </c:pt>
                <c:pt idx="465">
                  <c:v>44364</c:v>
                </c:pt>
                <c:pt idx="466">
                  <c:v>44365</c:v>
                </c:pt>
                <c:pt idx="467">
                  <c:v>44366</c:v>
                </c:pt>
                <c:pt idx="468">
                  <c:v>44367</c:v>
                </c:pt>
                <c:pt idx="469">
                  <c:v>44368</c:v>
                </c:pt>
                <c:pt idx="470">
                  <c:v>44369</c:v>
                </c:pt>
                <c:pt idx="471">
                  <c:v>44370</c:v>
                </c:pt>
                <c:pt idx="472">
                  <c:v>44371</c:v>
                </c:pt>
                <c:pt idx="473">
                  <c:v>44372</c:v>
                </c:pt>
                <c:pt idx="474">
                  <c:v>44373</c:v>
                </c:pt>
                <c:pt idx="475">
                  <c:v>44374</c:v>
                </c:pt>
                <c:pt idx="476">
                  <c:v>44375</c:v>
                </c:pt>
                <c:pt idx="477">
                  <c:v>44376</c:v>
                </c:pt>
                <c:pt idx="478">
                  <c:v>44377</c:v>
                </c:pt>
                <c:pt idx="479">
                  <c:v>44378</c:v>
                </c:pt>
                <c:pt idx="480">
                  <c:v>44379</c:v>
                </c:pt>
                <c:pt idx="481">
                  <c:v>44380</c:v>
                </c:pt>
                <c:pt idx="482">
                  <c:v>44381</c:v>
                </c:pt>
                <c:pt idx="483">
                  <c:v>44382</c:v>
                </c:pt>
                <c:pt idx="484">
                  <c:v>44383</c:v>
                </c:pt>
                <c:pt idx="485">
                  <c:v>44384</c:v>
                </c:pt>
                <c:pt idx="486">
                  <c:v>44385</c:v>
                </c:pt>
                <c:pt idx="487">
                  <c:v>44386</c:v>
                </c:pt>
                <c:pt idx="488">
                  <c:v>44387</c:v>
                </c:pt>
                <c:pt idx="489">
                  <c:v>44388</c:v>
                </c:pt>
                <c:pt idx="490">
                  <c:v>44389</c:v>
                </c:pt>
                <c:pt idx="491">
                  <c:v>44390</c:v>
                </c:pt>
                <c:pt idx="492">
                  <c:v>44391</c:v>
                </c:pt>
                <c:pt idx="493">
                  <c:v>44392</c:v>
                </c:pt>
                <c:pt idx="494">
                  <c:v>44393</c:v>
                </c:pt>
                <c:pt idx="495">
                  <c:v>44394</c:v>
                </c:pt>
                <c:pt idx="496">
                  <c:v>44395</c:v>
                </c:pt>
                <c:pt idx="497">
                  <c:v>44396</c:v>
                </c:pt>
                <c:pt idx="498">
                  <c:v>44397</c:v>
                </c:pt>
                <c:pt idx="499">
                  <c:v>44398</c:v>
                </c:pt>
                <c:pt idx="500">
                  <c:v>44399</c:v>
                </c:pt>
                <c:pt idx="501">
                  <c:v>44400</c:v>
                </c:pt>
                <c:pt idx="502">
                  <c:v>44401</c:v>
                </c:pt>
                <c:pt idx="503">
                  <c:v>44402</c:v>
                </c:pt>
                <c:pt idx="504">
                  <c:v>44403</c:v>
                </c:pt>
                <c:pt idx="505">
                  <c:v>44404</c:v>
                </c:pt>
                <c:pt idx="506">
                  <c:v>44405</c:v>
                </c:pt>
                <c:pt idx="507">
                  <c:v>44406</c:v>
                </c:pt>
                <c:pt idx="508">
                  <c:v>44407</c:v>
                </c:pt>
                <c:pt idx="509">
                  <c:v>44408</c:v>
                </c:pt>
                <c:pt idx="510">
                  <c:v>44409</c:v>
                </c:pt>
                <c:pt idx="511">
                  <c:v>44410</c:v>
                </c:pt>
                <c:pt idx="512">
                  <c:v>44411</c:v>
                </c:pt>
                <c:pt idx="513">
                  <c:v>44412</c:v>
                </c:pt>
                <c:pt idx="514">
                  <c:v>44413</c:v>
                </c:pt>
                <c:pt idx="515">
                  <c:v>44414</c:v>
                </c:pt>
                <c:pt idx="516">
                  <c:v>44415</c:v>
                </c:pt>
                <c:pt idx="517">
                  <c:v>44416</c:v>
                </c:pt>
                <c:pt idx="518">
                  <c:v>44417</c:v>
                </c:pt>
                <c:pt idx="519">
                  <c:v>44418</c:v>
                </c:pt>
                <c:pt idx="520">
                  <c:v>44419</c:v>
                </c:pt>
                <c:pt idx="521">
                  <c:v>44420</c:v>
                </c:pt>
                <c:pt idx="522">
                  <c:v>44421</c:v>
                </c:pt>
                <c:pt idx="523">
                  <c:v>44422</c:v>
                </c:pt>
                <c:pt idx="524">
                  <c:v>44423</c:v>
                </c:pt>
                <c:pt idx="525">
                  <c:v>44424</c:v>
                </c:pt>
                <c:pt idx="526">
                  <c:v>44425</c:v>
                </c:pt>
                <c:pt idx="527">
                  <c:v>44426</c:v>
                </c:pt>
                <c:pt idx="528">
                  <c:v>44427</c:v>
                </c:pt>
                <c:pt idx="529">
                  <c:v>44428</c:v>
                </c:pt>
                <c:pt idx="530">
                  <c:v>44429</c:v>
                </c:pt>
                <c:pt idx="531">
                  <c:v>44430</c:v>
                </c:pt>
                <c:pt idx="532">
                  <c:v>44431</c:v>
                </c:pt>
                <c:pt idx="533">
                  <c:v>44432</c:v>
                </c:pt>
                <c:pt idx="534">
                  <c:v>44433</c:v>
                </c:pt>
                <c:pt idx="535">
                  <c:v>44434</c:v>
                </c:pt>
                <c:pt idx="536">
                  <c:v>44435</c:v>
                </c:pt>
                <c:pt idx="537">
                  <c:v>44436</c:v>
                </c:pt>
                <c:pt idx="538">
                  <c:v>44437</c:v>
                </c:pt>
                <c:pt idx="539">
                  <c:v>44438</c:v>
                </c:pt>
                <c:pt idx="540">
                  <c:v>44439</c:v>
                </c:pt>
                <c:pt idx="541">
                  <c:v>44440</c:v>
                </c:pt>
                <c:pt idx="542">
                  <c:v>44441</c:v>
                </c:pt>
                <c:pt idx="543">
                  <c:v>44442</c:v>
                </c:pt>
                <c:pt idx="544">
                  <c:v>44443</c:v>
                </c:pt>
                <c:pt idx="545">
                  <c:v>44444</c:v>
                </c:pt>
                <c:pt idx="546">
                  <c:v>44445</c:v>
                </c:pt>
                <c:pt idx="547">
                  <c:v>44446</c:v>
                </c:pt>
                <c:pt idx="548">
                  <c:v>44447</c:v>
                </c:pt>
                <c:pt idx="549">
                  <c:v>44448</c:v>
                </c:pt>
                <c:pt idx="550">
                  <c:v>44449</c:v>
                </c:pt>
                <c:pt idx="551">
                  <c:v>44450</c:v>
                </c:pt>
                <c:pt idx="552">
                  <c:v>44451</c:v>
                </c:pt>
                <c:pt idx="553">
                  <c:v>44452</c:v>
                </c:pt>
                <c:pt idx="554">
                  <c:v>44453</c:v>
                </c:pt>
                <c:pt idx="555">
                  <c:v>44454</c:v>
                </c:pt>
                <c:pt idx="556">
                  <c:v>44455</c:v>
                </c:pt>
                <c:pt idx="557">
                  <c:v>44456</c:v>
                </c:pt>
                <c:pt idx="558">
                  <c:v>44457</c:v>
                </c:pt>
                <c:pt idx="559">
                  <c:v>44458</c:v>
                </c:pt>
                <c:pt idx="560">
                  <c:v>44459</c:v>
                </c:pt>
                <c:pt idx="561">
                  <c:v>44460</c:v>
                </c:pt>
                <c:pt idx="562">
                  <c:v>44461</c:v>
                </c:pt>
                <c:pt idx="563">
                  <c:v>44462</c:v>
                </c:pt>
                <c:pt idx="564">
                  <c:v>44463</c:v>
                </c:pt>
                <c:pt idx="565">
                  <c:v>44464</c:v>
                </c:pt>
                <c:pt idx="566">
                  <c:v>44465</c:v>
                </c:pt>
                <c:pt idx="567">
                  <c:v>44466</c:v>
                </c:pt>
                <c:pt idx="568">
                  <c:v>44467</c:v>
                </c:pt>
                <c:pt idx="569">
                  <c:v>44468</c:v>
                </c:pt>
                <c:pt idx="570">
                  <c:v>44469</c:v>
                </c:pt>
                <c:pt idx="571">
                  <c:v>44470</c:v>
                </c:pt>
                <c:pt idx="572">
                  <c:v>44471</c:v>
                </c:pt>
                <c:pt idx="573">
                  <c:v>44472</c:v>
                </c:pt>
                <c:pt idx="574">
                  <c:v>44473</c:v>
                </c:pt>
                <c:pt idx="575">
                  <c:v>44474</c:v>
                </c:pt>
                <c:pt idx="576">
                  <c:v>44475</c:v>
                </c:pt>
                <c:pt idx="577">
                  <c:v>44476</c:v>
                </c:pt>
                <c:pt idx="578">
                  <c:v>44477</c:v>
                </c:pt>
                <c:pt idx="579">
                  <c:v>44478</c:v>
                </c:pt>
                <c:pt idx="580">
                  <c:v>44479</c:v>
                </c:pt>
                <c:pt idx="581">
                  <c:v>44480</c:v>
                </c:pt>
                <c:pt idx="582">
                  <c:v>44481</c:v>
                </c:pt>
                <c:pt idx="583">
                  <c:v>44482</c:v>
                </c:pt>
                <c:pt idx="584">
                  <c:v>44483</c:v>
                </c:pt>
                <c:pt idx="585">
                  <c:v>44484</c:v>
                </c:pt>
                <c:pt idx="586">
                  <c:v>44485</c:v>
                </c:pt>
                <c:pt idx="587">
                  <c:v>44486</c:v>
                </c:pt>
                <c:pt idx="588">
                  <c:v>44487</c:v>
                </c:pt>
                <c:pt idx="589">
                  <c:v>44488</c:v>
                </c:pt>
                <c:pt idx="590">
                  <c:v>44489</c:v>
                </c:pt>
                <c:pt idx="591">
                  <c:v>44490</c:v>
                </c:pt>
                <c:pt idx="592">
                  <c:v>44491</c:v>
                </c:pt>
                <c:pt idx="593">
                  <c:v>44492</c:v>
                </c:pt>
                <c:pt idx="594">
                  <c:v>44493</c:v>
                </c:pt>
                <c:pt idx="595">
                  <c:v>44494</c:v>
                </c:pt>
                <c:pt idx="596">
                  <c:v>44495</c:v>
                </c:pt>
                <c:pt idx="597">
                  <c:v>44496</c:v>
                </c:pt>
                <c:pt idx="598">
                  <c:v>44497</c:v>
                </c:pt>
                <c:pt idx="599">
                  <c:v>44498</c:v>
                </c:pt>
                <c:pt idx="600">
                  <c:v>44499</c:v>
                </c:pt>
                <c:pt idx="601">
                  <c:v>44500</c:v>
                </c:pt>
                <c:pt idx="602">
                  <c:v>44501</c:v>
                </c:pt>
                <c:pt idx="603">
                  <c:v>44502</c:v>
                </c:pt>
                <c:pt idx="604">
                  <c:v>44503</c:v>
                </c:pt>
                <c:pt idx="605">
                  <c:v>44504</c:v>
                </c:pt>
                <c:pt idx="606">
                  <c:v>44505</c:v>
                </c:pt>
                <c:pt idx="607">
                  <c:v>44506</c:v>
                </c:pt>
                <c:pt idx="608">
                  <c:v>44507</c:v>
                </c:pt>
                <c:pt idx="609">
                  <c:v>44508</c:v>
                </c:pt>
                <c:pt idx="610">
                  <c:v>44509</c:v>
                </c:pt>
                <c:pt idx="611">
                  <c:v>44510</c:v>
                </c:pt>
                <c:pt idx="612">
                  <c:v>44511</c:v>
                </c:pt>
                <c:pt idx="613">
                  <c:v>44512</c:v>
                </c:pt>
                <c:pt idx="614">
                  <c:v>44513</c:v>
                </c:pt>
                <c:pt idx="615">
                  <c:v>44514</c:v>
                </c:pt>
                <c:pt idx="616">
                  <c:v>44515</c:v>
                </c:pt>
                <c:pt idx="617">
                  <c:v>44516</c:v>
                </c:pt>
                <c:pt idx="618">
                  <c:v>44517</c:v>
                </c:pt>
                <c:pt idx="619">
                  <c:v>44518</c:v>
                </c:pt>
                <c:pt idx="620">
                  <c:v>44519</c:v>
                </c:pt>
                <c:pt idx="621">
                  <c:v>44520</c:v>
                </c:pt>
                <c:pt idx="622">
                  <c:v>44521</c:v>
                </c:pt>
                <c:pt idx="623">
                  <c:v>44522</c:v>
                </c:pt>
                <c:pt idx="624">
                  <c:v>44523</c:v>
                </c:pt>
                <c:pt idx="625">
                  <c:v>44524</c:v>
                </c:pt>
                <c:pt idx="626">
                  <c:v>44525</c:v>
                </c:pt>
                <c:pt idx="627">
                  <c:v>44526</c:v>
                </c:pt>
                <c:pt idx="628">
                  <c:v>44527</c:v>
                </c:pt>
                <c:pt idx="629">
                  <c:v>44528</c:v>
                </c:pt>
                <c:pt idx="630">
                  <c:v>44529</c:v>
                </c:pt>
                <c:pt idx="631">
                  <c:v>44530</c:v>
                </c:pt>
                <c:pt idx="632">
                  <c:v>44531</c:v>
                </c:pt>
                <c:pt idx="633">
                  <c:v>44532</c:v>
                </c:pt>
                <c:pt idx="634">
                  <c:v>44533</c:v>
                </c:pt>
                <c:pt idx="635">
                  <c:v>44534</c:v>
                </c:pt>
                <c:pt idx="636">
                  <c:v>44535</c:v>
                </c:pt>
              </c:numCache>
            </c:numRef>
          </c:cat>
          <c:val>
            <c:numRef>
              <c:f>'By Region'!$B$2:$B$638</c:f>
              <c:numCache>
                <c:formatCode>General</c:formatCode>
                <c:ptCount val="63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6</c:v>
                </c:pt>
                <c:pt idx="4">
                  <c:v>6</c:v>
                </c:pt>
                <c:pt idx="5">
                  <c:v>8</c:v>
                </c:pt>
                <c:pt idx="6">
                  <c:v>4</c:v>
                </c:pt>
                <c:pt idx="7">
                  <c:v>9</c:v>
                </c:pt>
                <c:pt idx="8">
                  <c:v>8</c:v>
                </c:pt>
                <c:pt idx="9">
                  <c:v>5</c:v>
                </c:pt>
                <c:pt idx="10">
                  <c:v>6</c:v>
                </c:pt>
                <c:pt idx="11">
                  <c:v>11</c:v>
                </c:pt>
                <c:pt idx="12">
                  <c:v>5</c:v>
                </c:pt>
                <c:pt idx="13">
                  <c:v>8</c:v>
                </c:pt>
                <c:pt idx="14">
                  <c:v>11</c:v>
                </c:pt>
                <c:pt idx="15">
                  <c:v>19</c:v>
                </c:pt>
                <c:pt idx="16">
                  <c:v>14</c:v>
                </c:pt>
                <c:pt idx="17">
                  <c:v>12</c:v>
                </c:pt>
                <c:pt idx="18">
                  <c:v>16</c:v>
                </c:pt>
                <c:pt idx="19">
                  <c:v>14</c:v>
                </c:pt>
                <c:pt idx="20">
                  <c:v>7</c:v>
                </c:pt>
                <c:pt idx="21">
                  <c:v>24</c:v>
                </c:pt>
                <c:pt idx="22">
                  <c:v>19</c:v>
                </c:pt>
                <c:pt idx="23">
                  <c:v>72</c:v>
                </c:pt>
                <c:pt idx="24">
                  <c:v>40</c:v>
                </c:pt>
                <c:pt idx="25">
                  <c:v>64</c:v>
                </c:pt>
                <c:pt idx="26">
                  <c:v>48</c:v>
                </c:pt>
                <c:pt idx="27">
                  <c:v>20</c:v>
                </c:pt>
                <c:pt idx="28">
                  <c:v>49</c:v>
                </c:pt>
                <c:pt idx="29">
                  <c:v>45</c:v>
                </c:pt>
                <c:pt idx="30">
                  <c:v>55</c:v>
                </c:pt>
                <c:pt idx="31">
                  <c:v>55</c:v>
                </c:pt>
                <c:pt idx="32">
                  <c:v>37</c:v>
                </c:pt>
                <c:pt idx="33">
                  <c:v>23</c:v>
                </c:pt>
                <c:pt idx="34">
                  <c:v>15</c:v>
                </c:pt>
                <c:pt idx="35">
                  <c:v>18</c:v>
                </c:pt>
                <c:pt idx="36">
                  <c:v>41</c:v>
                </c:pt>
                <c:pt idx="37">
                  <c:v>41</c:v>
                </c:pt>
                <c:pt idx="38">
                  <c:v>32</c:v>
                </c:pt>
                <c:pt idx="39">
                  <c:v>23</c:v>
                </c:pt>
                <c:pt idx="40">
                  <c:v>27</c:v>
                </c:pt>
                <c:pt idx="41">
                  <c:v>12</c:v>
                </c:pt>
                <c:pt idx="42">
                  <c:v>31</c:v>
                </c:pt>
                <c:pt idx="43">
                  <c:v>24</c:v>
                </c:pt>
                <c:pt idx="44">
                  <c:v>43</c:v>
                </c:pt>
                <c:pt idx="45">
                  <c:v>22</c:v>
                </c:pt>
                <c:pt idx="46">
                  <c:v>35</c:v>
                </c:pt>
                <c:pt idx="47">
                  <c:v>43</c:v>
                </c:pt>
                <c:pt idx="48">
                  <c:v>12</c:v>
                </c:pt>
                <c:pt idx="49">
                  <c:v>38</c:v>
                </c:pt>
                <c:pt idx="50">
                  <c:v>44</c:v>
                </c:pt>
                <c:pt idx="51">
                  <c:v>73</c:v>
                </c:pt>
                <c:pt idx="52">
                  <c:v>50</c:v>
                </c:pt>
                <c:pt idx="53">
                  <c:v>33</c:v>
                </c:pt>
                <c:pt idx="54">
                  <c:v>25</c:v>
                </c:pt>
                <c:pt idx="55">
                  <c:v>7</c:v>
                </c:pt>
                <c:pt idx="56">
                  <c:v>35</c:v>
                </c:pt>
                <c:pt idx="57">
                  <c:v>34</c:v>
                </c:pt>
                <c:pt idx="58">
                  <c:v>37</c:v>
                </c:pt>
                <c:pt idx="59">
                  <c:v>38</c:v>
                </c:pt>
                <c:pt idx="60">
                  <c:v>27</c:v>
                </c:pt>
                <c:pt idx="61">
                  <c:v>22</c:v>
                </c:pt>
                <c:pt idx="62">
                  <c:v>8</c:v>
                </c:pt>
                <c:pt idx="63">
                  <c:v>28</c:v>
                </c:pt>
                <c:pt idx="64">
                  <c:v>41</c:v>
                </c:pt>
                <c:pt idx="65">
                  <c:v>38</c:v>
                </c:pt>
                <c:pt idx="66">
                  <c:v>26</c:v>
                </c:pt>
                <c:pt idx="67">
                  <c:v>21</c:v>
                </c:pt>
                <c:pt idx="68">
                  <c:v>10</c:v>
                </c:pt>
                <c:pt idx="69">
                  <c:v>8</c:v>
                </c:pt>
                <c:pt idx="70">
                  <c:v>40</c:v>
                </c:pt>
                <c:pt idx="71">
                  <c:v>44</c:v>
                </c:pt>
                <c:pt idx="72">
                  <c:v>27</c:v>
                </c:pt>
                <c:pt idx="73">
                  <c:v>18</c:v>
                </c:pt>
                <c:pt idx="74">
                  <c:v>44</c:v>
                </c:pt>
                <c:pt idx="75">
                  <c:v>17</c:v>
                </c:pt>
                <c:pt idx="76">
                  <c:v>11</c:v>
                </c:pt>
                <c:pt idx="77">
                  <c:v>3</c:v>
                </c:pt>
                <c:pt idx="78">
                  <c:v>56</c:v>
                </c:pt>
                <c:pt idx="79">
                  <c:v>37</c:v>
                </c:pt>
                <c:pt idx="80">
                  <c:v>29</c:v>
                </c:pt>
                <c:pt idx="81">
                  <c:v>18</c:v>
                </c:pt>
                <c:pt idx="82">
                  <c:v>15</c:v>
                </c:pt>
                <c:pt idx="83">
                  <c:v>4</c:v>
                </c:pt>
                <c:pt idx="84">
                  <c:v>34</c:v>
                </c:pt>
                <c:pt idx="85">
                  <c:v>42</c:v>
                </c:pt>
                <c:pt idx="86">
                  <c:v>15</c:v>
                </c:pt>
                <c:pt idx="87">
                  <c:v>30</c:v>
                </c:pt>
                <c:pt idx="88">
                  <c:v>17</c:v>
                </c:pt>
                <c:pt idx="89">
                  <c:v>11</c:v>
                </c:pt>
                <c:pt idx="90">
                  <c:v>10</c:v>
                </c:pt>
                <c:pt idx="91">
                  <c:v>23</c:v>
                </c:pt>
                <c:pt idx="92">
                  <c:v>34</c:v>
                </c:pt>
                <c:pt idx="93">
                  <c:v>26</c:v>
                </c:pt>
                <c:pt idx="94">
                  <c:v>21</c:v>
                </c:pt>
                <c:pt idx="95">
                  <c:v>21</c:v>
                </c:pt>
                <c:pt idx="96">
                  <c:v>13</c:v>
                </c:pt>
                <c:pt idx="97">
                  <c:v>24</c:v>
                </c:pt>
                <c:pt idx="98">
                  <c:v>31</c:v>
                </c:pt>
                <c:pt idx="99">
                  <c:v>31</c:v>
                </c:pt>
                <c:pt idx="100">
                  <c:v>34</c:v>
                </c:pt>
                <c:pt idx="101">
                  <c:v>29</c:v>
                </c:pt>
                <c:pt idx="102">
                  <c:v>21</c:v>
                </c:pt>
                <c:pt idx="103">
                  <c:v>30</c:v>
                </c:pt>
                <c:pt idx="104">
                  <c:v>12</c:v>
                </c:pt>
                <c:pt idx="105">
                  <c:v>74</c:v>
                </c:pt>
                <c:pt idx="106">
                  <c:v>52</c:v>
                </c:pt>
                <c:pt idx="107">
                  <c:v>85</c:v>
                </c:pt>
                <c:pt idx="108">
                  <c:v>53</c:v>
                </c:pt>
                <c:pt idx="109">
                  <c:v>46</c:v>
                </c:pt>
                <c:pt idx="110">
                  <c:v>70</c:v>
                </c:pt>
                <c:pt idx="111">
                  <c:v>27</c:v>
                </c:pt>
                <c:pt idx="112">
                  <c:v>83</c:v>
                </c:pt>
                <c:pt idx="113">
                  <c:v>88</c:v>
                </c:pt>
                <c:pt idx="114">
                  <c:v>137</c:v>
                </c:pt>
                <c:pt idx="115">
                  <c:v>92</c:v>
                </c:pt>
                <c:pt idx="116">
                  <c:v>79</c:v>
                </c:pt>
                <c:pt idx="117">
                  <c:v>41</c:v>
                </c:pt>
                <c:pt idx="118">
                  <c:v>67</c:v>
                </c:pt>
                <c:pt idx="119">
                  <c:v>147</c:v>
                </c:pt>
                <c:pt idx="120">
                  <c:v>122</c:v>
                </c:pt>
                <c:pt idx="121">
                  <c:v>140</c:v>
                </c:pt>
                <c:pt idx="122">
                  <c:v>122</c:v>
                </c:pt>
                <c:pt idx="123">
                  <c:v>185</c:v>
                </c:pt>
                <c:pt idx="124">
                  <c:v>105</c:v>
                </c:pt>
                <c:pt idx="125">
                  <c:v>63</c:v>
                </c:pt>
                <c:pt idx="126">
                  <c:v>171</c:v>
                </c:pt>
                <c:pt idx="127">
                  <c:v>112</c:v>
                </c:pt>
                <c:pt idx="128">
                  <c:v>171</c:v>
                </c:pt>
                <c:pt idx="129">
                  <c:v>133</c:v>
                </c:pt>
                <c:pt idx="130">
                  <c:v>161</c:v>
                </c:pt>
                <c:pt idx="131">
                  <c:v>101</c:v>
                </c:pt>
                <c:pt idx="132">
                  <c:v>58</c:v>
                </c:pt>
                <c:pt idx="133">
                  <c:v>156</c:v>
                </c:pt>
                <c:pt idx="134">
                  <c:v>154</c:v>
                </c:pt>
                <c:pt idx="135">
                  <c:v>129</c:v>
                </c:pt>
                <c:pt idx="136">
                  <c:v>78</c:v>
                </c:pt>
                <c:pt idx="137">
                  <c:v>82</c:v>
                </c:pt>
                <c:pt idx="138">
                  <c:v>45</c:v>
                </c:pt>
                <c:pt idx="139">
                  <c:v>22</c:v>
                </c:pt>
                <c:pt idx="140">
                  <c:v>105</c:v>
                </c:pt>
                <c:pt idx="141">
                  <c:v>87</c:v>
                </c:pt>
                <c:pt idx="142">
                  <c:v>83</c:v>
                </c:pt>
                <c:pt idx="143">
                  <c:v>43</c:v>
                </c:pt>
                <c:pt idx="144">
                  <c:v>64</c:v>
                </c:pt>
                <c:pt idx="145">
                  <c:v>42</c:v>
                </c:pt>
                <c:pt idx="146">
                  <c:v>23</c:v>
                </c:pt>
                <c:pt idx="147">
                  <c:v>73</c:v>
                </c:pt>
                <c:pt idx="148">
                  <c:v>54</c:v>
                </c:pt>
                <c:pt idx="149">
                  <c:v>39</c:v>
                </c:pt>
                <c:pt idx="150">
                  <c:v>67</c:v>
                </c:pt>
                <c:pt idx="151">
                  <c:v>48</c:v>
                </c:pt>
                <c:pt idx="152">
                  <c:v>39</c:v>
                </c:pt>
                <c:pt idx="153">
                  <c:v>18</c:v>
                </c:pt>
                <c:pt idx="154">
                  <c:v>36</c:v>
                </c:pt>
                <c:pt idx="155">
                  <c:v>43</c:v>
                </c:pt>
                <c:pt idx="156">
                  <c:v>56</c:v>
                </c:pt>
                <c:pt idx="157">
                  <c:v>32</c:v>
                </c:pt>
                <c:pt idx="158">
                  <c:v>39</c:v>
                </c:pt>
                <c:pt idx="159">
                  <c:v>30</c:v>
                </c:pt>
                <c:pt idx="160">
                  <c:v>8</c:v>
                </c:pt>
                <c:pt idx="161">
                  <c:v>45</c:v>
                </c:pt>
                <c:pt idx="162">
                  <c:v>44</c:v>
                </c:pt>
                <c:pt idx="163">
                  <c:v>40</c:v>
                </c:pt>
                <c:pt idx="164">
                  <c:v>38</c:v>
                </c:pt>
                <c:pt idx="165">
                  <c:v>71</c:v>
                </c:pt>
                <c:pt idx="166">
                  <c:v>19</c:v>
                </c:pt>
                <c:pt idx="167">
                  <c:v>22</c:v>
                </c:pt>
                <c:pt idx="168">
                  <c:v>51</c:v>
                </c:pt>
                <c:pt idx="169">
                  <c:v>39</c:v>
                </c:pt>
                <c:pt idx="170">
                  <c:v>43</c:v>
                </c:pt>
                <c:pt idx="171">
                  <c:v>46</c:v>
                </c:pt>
                <c:pt idx="172">
                  <c:v>29</c:v>
                </c:pt>
                <c:pt idx="173">
                  <c:v>31</c:v>
                </c:pt>
                <c:pt idx="174">
                  <c:v>13</c:v>
                </c:pt>
                <c:pt idx="175">
                  <c:v>37</c:v>
                </c:pt>
                <c:pt idx="176">
                  <c:v>26</c:v>
                </c:pt>
                <c:pt idx="177">
                  <c:v>37</c:v>
                </c:pt>
                <c:pt idx="178">
                  <c:v>14</c:v>
                </c:pt>
                <c:pt idx="179">
                  <c:v>28</c:v>
                </c:pt>
                <c:pt idx="180">
                  <c:v>14</c:v>
                </c:pt>
                <c:pt idx="181">
                  <c:v>5</c:v>
                </c:pt>
                <c:pt idx="182">
                  <c:v>8</c:v>
                </c:pt>
                <c:pt idx="183">
                  <c:v>34</c:v>
                </c:pt>
                <c:pt idx="184">
                  <c:v>24</c:v>
                </c:pt>
                <c:pt idx="185">
                  <c:v>23</c:v>
                </c:pt>
                <c:pt idx="186">
                  <c:v>19</c:v>
                </c:pt>
                <c:pt idx="187">
                  <c:v>20</c:v>
                </c:pt>
                <c:pt idx="188">
                  <c:v>15</c:v>
                </c:pt>
                <c:pt idx="189">
                  <c:v>30</c:v>
                </c:pt>
                <c:pt idx="190">
                  <c:v>34</c:v>
                </c:pt>
                <c:pt idx="191">
                  <c:v>36</c:v>
                </c:pt>
                <c:pt idx="192">
                  <c:v>48</c:v>
                </c:pt>
                <c:pt idx="193">
                  <c:v>34</c:v>
                </c:pt>
                <c:pt idx="194">
                  <c:v>20</c:v>
                </c:pt>
                <c:pt idx="195">
                  <c:v>18</c:v>
                </c:pt>
                <c:pt idx="196">
                  <c:v>52</c:v>
                </c:pt>
                <c:pt idx="197">
                  <c:v>45</c:v>
                </c:pt>
                <c:pt idx="198">
                  <c:v>67</c:v>
                </c:pt>
                <c:pt idx="199">
                  <c:v>63</c:v>
                </c:pt>
                <c:pt idx="200">
                  <c:v>71</c:v>
                </c:pt>
                <c:pt idx="201">
                  <c:v>51</c:v>
                </c:pt>
                <c:pt idx="202">
                  <c:v>32</c:v>
                </c:pt>
                <c:pt idx="203">
                  <c:v>62</c:v>
                </c:pt>
                <c:pt idx="204">
                  <c:v>64</c:v>
                </c:pt>
                <c:pt idx="205">
                  <c:v>117</c:v>
                </c:pt>
                <c:pt idx="206">
                  <c:v>87</c:v>
                </c:pt>
                <c:pt idx="207">
                  <c:v>112</c:v>
                </c:pt>
                <c:pt idx="208">
                  <c:v>75</c:v>
                </c:pt>
                <c:pt idx="209">
                  <c:v>46</c:v>
                </c:pt>
                <c:pt idx="210">
                  <c:v>208</c:v>
                </c:pt>
                <c:pt idx="211">
                  <c:v>178</c:v>
                </c:pt>
                <c:pt idx="212">
                  <c:v>186</c:v>
                </c:pt>
                <c:pt idx="213">
                  <c:v>221</c:v>
                </c:pt>
                <c:pt idx="214">
                  <c:v>227</c:v>
                </c:pt>
                <c:pt idx="215">
                  <c:v>101</c:v>
                </c:pt>
                <c:pt idx="216">
                  <c:v>78</c:v>
                </c:pt>
                <c:pt idx="217">
                  <c:v>204</c:v>
                </c:pt>
                <c:pt idx="218">
                  <c:v>414</c:v>
                </c:pt>
                <c:pt idx="219">
                  <c:v>231</c:v>
                </c:pt>
                <c:pt idx="220">
                  <c:v>316</c:v>
                </c:pt>
                <c:pt idx="221">
                  <c:v>236</c:v>
                </c:pt>
                <c:pt idx="222">
                  <c:v>169</c:v>
                </c:pt>
                <c:pt idx="223">
                  <c:v>112</c:v>
                </c:pt>
                <c:pt idx="224">
                  <c:v>303</c:v>
                </c:pt>
                <c:pt idx="225">
                  <c:v>387</c:v>
                </c:pt>
                <c:pt idx="226">
                  <c:v>380</c:v>
                </c:pt>
                <c:pt idx="227">
                  <c:v>403</c:v>
                </c:pt>
                <c:pt idx="228">
                  <c:v>410</c:v>
                </c:pt>
                <c:pt idx="229">
                  <c:v>285</c:v>
                </c:pt>
                <c:pt idx="230">
                  <c:v>163</c:v>
                </c:pt>
                <c:pt idx="231">
                  <c:v>369</c:v>
                </c:pt>
                <c:pt idx="232">
                  <c:v>196</c:v>
                </c:pt>
                <c:pt idx="233">
                  <c:v>530</c:v>
                </c:pt>
                <c:pt idx="234">
                  <c:v>501</c:v>
                </c:pt>
                <c:pt idx="235">
                  <c:v>485</c:v>
                </c:pt>
                <c:pt idx="236">
                  <c:v>315</c:v>
                </c:pt>
                <c:pt idx="237">
                  <c:v>225</c:v>
                </c:pt>
                <c:pt idx="238">
                  <c:v>698</c:v>
                </c:pt>
                <c:pt idx="239">
                  <c:v>639</c:v>
                </c:pt>
                <c:pt idx="240">
                  <c:v>762</c:v>
                </c:pt>
                <c:pt idx="241">
                  <c:v>708</c:v>
                </c:pt>
                <c:pt idx="242">
                  <c:v>703</c:v>
                </c:pt>
                <c:pt idx="243">
                  <c:v>513</c:v>
                </c:pt>
                <c:pt idx="244">
                  <c:v>301</c:v>
                </c:pt>
                <c:pt idx="245">
                  <c:v>946</c:v>
                </c:pt>
                <c:pt idx="246">
                  <c:v>892</c:v>
                </c:pt>
                <c:pt idx="247">
                  <c:v>952</c:v>
                </c:pt>
                <c:pt idx="248">
                  <c:v>1010</c:v>
                </c:pt>
                <c:pt idx="249">
                  <c:v>809</c:v>
                </c:pt>
                <c:pt idx="250">
                  <c:v>492</c:v>
                </c:pt>
                <c:pt idx="251">
                  <c:v>415</c:v>
                </c:pt>
                <c:pt idx="252">
                  <c:v>1033</c:v>
                </c:pt>
                <c:pt idx="253">
                  <c:v>1008</c:v>
                </c:pt>
                <c:pt idx="254">
                  <c:v>1035</c:v>
                </c:pt>
                <c:pt idx="255">
                  <c:v>1030</c:v>
                </c:pt>
                <c:pt idx="256">
                  <c:v>991</c:v>
                </c:pt>
                <c:pt idx="257">
                  <c:v>677</c:v>
                </c:pt>
                <c:pt idx="258">
                  <c:v>493</c:v>
                </c:pt>
                <c:pt idx="259">
                  <c:v>1164</c:v>
                </c:pt>
                <c:pt idx="260">
                  <c:v>1004</c:v>
                </c:pt>
                <c:pt idx="261">
                  <c:v>1091</c:v>
                </c:pt>
                <c:pt idx="262">
                  <c:v>163</c:v>
                </c:pt>
                <c:pt idx="263">
                  <c:v>821</c:v>
                </c:pt>
                <c:pt idx="264">
                  <c:v>739</c:v>
                </c:pt>
                <c:pt idx="265">
                  <c:v>514</c:v>
                </c:pt>
                <c:pt idx="266">
                  <c:v>1058</c:v>
                </c:pt>
                <c:pt idx="267">
                  <c:v>978</c:v>
                </c:pt>
                <c:pt idx="268">
                  <c:v>908</c:v>
                </c:pt>
                <c:pt idx="269">
                  <c:v>793</c:v>
                </c:pt>
                <c:pt idx="270">
                  <c:v>809</c:v>
                </c:pt>
                <c:pt idx="271">
                  <c:v>523</c:v>
                </c:pt>
                <c:pt idx="272">
                  <c:v>395</c:v>
                </c:pt>
                <c:pt idx="273">
                  <c:v>769</c:v>
                </c:pt>
                <c:pt idx="274">
                  <c:v>748</c:v>
                </c:pt>
                <c:pt idx="275">
                  <c:v>676</c:v>
                </c:pt>
                <c:pt idx="276">
                  <c:v>630</c:v>
                </c:pt>
                <c:pt idx="277">
                  <c:v>616</c:v>
                </c:pt>
                <c:pt idx="278">
                  <c:v>451</c:v>
                </c:pt>
                <c:pt idx="279">
                  <c:v>288</c:v>
                </c:pt>
                <c:pt idx="280">
                  <c:v>706</c:v>
                </c:pt>
                <c:pt idx="281">
                  <c:v>611</c:v>
                </c:pt>
                <c:pt idx="282">
                  <c:v>590</c:v>
                </c:pt>
                <c:pt idx="283">
                  <c:v>507</c:v>
                </c:pt>
                <c:pt idx="284">
                  <c:v>368</c:v>
                </c:pt>
                <c:pt idx="285">
                  <c:v>345</c:v>
                </c:pt>
                <c:pt idx="286">
                  <c:v>247</c:v>
                </c:pt>
                <c:pt idx="287">
                  <c:v>535</c:v>
                </c:pt>
                <c:pt idx="288">
                  <c:v>471</c:v>
                </c:pt>
                <c:pt idx="289">
                  <c:v>454</c:v>
                </c:pt>
                <c:pt idx="290">
                  <c:v>264</c:v>
                </c:pt>
                <c:pt idx="291">
                  <c:v>51</c:v>
                </c:pt>
                <c:pt idx="292">
                  <c:v>423</c:v>
                </c:pt>
                <c:pt idx="293">
                  <c:v>285</c:v>
                </c:pt>
                <c:pt idx="294">
                  <c:v>647</c:v>
                </c:pt>
                <c:pt idx="295">
                  <c:v>669</c:v>
                </c:pt>
                <c:pt idx="296">
                  <c:v>670</c:v>
                </c:pt>
                <c:pt idx="297">
                  <c:v>421</c:v>
                </c:pt>
                <c:pt idx="298">
                  <c:v>112</c:v>
                </c:pt>
                <c:pt idx="299">
                  <c:v>476</c:v>
                </c:pt>
                <c:pt idx="300">
                  <c:v>369</c:v>
                </c:pt>
                <c:pt idx="301">
                  <c:v>735</c:v>
                </c:pt>
                <c:pt idx="302">
                  <c:v>717</c:v>
                </c:pt>
                <c:pt idx="303">
                  <c:v>576</c:v>
                </c:pt>
                <c:pt idx="304">
                  <c:v>532</c:v>
                </c:pt>
                <c:pt idx="305">
                  <c:v>411</c:v>
                </c:pt>
                <c:pt idx="306">
                  <c:v>342</c:v>
                </c:pt>
                <c:pt idx="307">
                  <c:v>214</c:v>
                </c:pt>
                <c:pt idx="308">
                  <c:v>456</c:v>
                </c:pt>
                <c:pt idx="309">
                  <c:v>415</c:v>
                </c:pt>
                <c:pt idx="310">
                  <c:v>417</c:v>
                </c:pt>
                <c:pt idx="311">
                  <c:v>318</c:v>
                </c:pt>
                <c:pt idx="312">
                  <c:v>357</c:v>
                </c:pt>
                <c:pt idx="313">
                  <c:v>231</c:v>
                </c:pt>
                <c:pt idx="314">
                  <c:v>139</c:v>
                </c:pt>
                <c:pt idx="315">
                  <c:v>320</c:v>
                </c:pt>
                <c:pt idx="316">
                  <c:v>310</c:v>
                </c:pt>
                <c:pt idx="317">
                  <c:v>266</c:v>
                </c:pt>
                <c:pt idx="318">
                  <c:v>267</c:v>
                </c:pt>
                <c:pt idx="319">
                  <c:v>267</c:v>
                </c:pt>
                <c:pt idx="320">
                  <c:v>167</c:v>
                </c:pt>
                <c:pt idx="321">
                  <c:v>114</c:v>
                </c:pt>
                <c:pt idx="322">
                  <c:v>277</c:v>
                </c:pt>
                <c:pt idx="323">
                  <c:v>218</c:v>
                </c:pt>
                <c:pt idx="324">
                  <c:v>231</c:v>
                </c:pt>
                <c:pt idx="325">
                  <c:v>208</c:v>
                </c:pt>
                <c:pt idx="326">
                  <c:v>244</c:v>
                </c:pt>
                <c:pt idx="327">
                  <c:v>158</c:v>
                </c:pt>
                <c:pt idx="328">
                  <c:v>100</c:v>
                </c:pt>
                <c:pt idx="329">
                  <c:v>216</c:v>
                </c:pt>
                <c:pt idx="330">
                  <c:v>210</c:v>
                </c:pt>
                <c:pt idx="331">
                  <c:v>203</c:v>
                </c:pt>
                <c:pt idx="332">
                  <c:v>225</c:v>
                </c:pt>
                <c:pt idx="333">
                  <c:v>208</c:v>
                </c:pt>
                <c:pt idx="334">
                  <c:v>134</c:v>
                </c:pt>
                <c:pt idx="335">
                  <c:v>103</c:v>
                </c:pt>
                <c:pt idx="336">
                  <c:v>206</c:v>
                </c:pt>
                <c:pt idx="337">
                  <c:v>175</c:v>
                </c:pt>
                <c:pt idx="338">
                  <c:v>154</c:v>
                </c:pt>
                <c:pt idx="339">
                  <c:v>154</c:v>
                </c:pt>
                <c:pt idx="340">
                  <c:v>157</c:v>
                </c:pt>
                <c:pt idx="341">
                  <c:v>102</c:v>
                </c:pt>
                <c:pt idx="342">
                  <c:v>44</c:v>
                </c:pt>
                <c:pt idx="343">
                  <c:v>114</c:v>
                </c:pt>
                <c:pt idx="344">
                  <c:v>145</c:v>
                </c:pt>
                <c:pt idx="345">
                  <c:v>144</c:v>
                </c:pt>
                <c:pt idx="346">
                  <c:v>121</c:v>
                </c:pt>
                <c:pt idx="347">
                  <c:v>130</c:v>
                </c:pt>
                <c:pt idx="348">
                  <c:v>101</c:v>
                </c:pt>
                <c:pt idx="349">
                  <c:v>64</c:v>
                </c:pt>
                <c:pt idx="350">
                  <c:v>145</c:v>
                </c:pt>
                <c:pt idx="351">
                  <c:v>138</c:v>
                </c:pt>
                <c:pt idx="352">
                  <c:v>132</c:v>
                </c:pt>
                <c:pt idx="353">
                  <c:v>118</c:v>
                </c:pt>
                <c:pt idx="354">
                  <c:v>128</c:v>
                </c:pt>
                <c:pt idx="355">
                  <c:v>75</c:v>
                </c:pt>
                <c:pt idx="356">
                  <c:v>68</c:v>
                </c:pt>
                <c:pt idx="357">
                  <c:v>123</c:v>
                </c:pt>
                <c:pt idx="358">
                  <c:v>141</c:v>
                </c:pt>
                <c:pt idx="359">
                  <c:v>142</c:v>
                </c:pt>
                <c:pt idx="360">
                  <c:v>121</c:v>
                </c:pt>
                <c:pt idx="361">
                  <c:v>113</c:v>
                </c:pt>
                <c:pt idx="362">
                  <c:v>64</c:v>
                </c:pt>
                <c:pt idx="363">
                  <c:v>54</c:v>
                </c:pt>
                <c:pt idx="364">
                  <c:v>106</c:v>
                </c:pt>
                <c:pt idx="365">
                  <c:v>94</c:v>
                </c:pt>
                <c:pt idx="366">
                  <c:v>110</c:v>
                </c:pt>
                <c:pt idx="367">
                  <c:v>90</c:v>
                </c:pt>
                <c:pt idx="368">
                  <c:v>95</c:v>
                </c:pt>
                <c:pt idx="369">
                  <c:v>55</c:v>
                </c:pt>
                <c:pt idx="370">
                  <c:v>48</c:v>
                </c:pt>
                <c:pt idx="371">
                  <c:v>107</c:v>
                </c:pt>
                <c:pt idx="372">
                  <c:v>102</c:v>
                </c:pt>
                <c:pt idx="373">
                  <c:v>106</c:v>
                </c:pt>
                <c:pt idx="374">
                  <c:v>106</c:v>
                </c:pt>
                <c:pt idx="375">
                  <c:v>80</c:v>
                </c:pt>
                <c:pt idx="376">
                  <c:v>67</c:v>
                </c:pt>
                <c:pt idx="377">
                  <c:v>54</c:v>
                </c:pt>
                <c:pt idx="378">
                  <c:v>118</c:v>
                </c:pt>
                <c:pt idx="379">
                  <c:v>105</c:v>
                </c:pt>
                <c:pt idx="380">
                  <c:v>111</c:v>
                </c:pt>
                <c:pt idx="381">
                  <c:v>98</c:v>
                </c:pt>
                <c:pt idx="382">
                  <c:v>106</c:v>
                </c:pt>
                <c:pt idx="383">
                  <c:v>67</c:v>
                </c:pt>
                <c:pt idx="384">
                  <c:v>68</c:v>
                </c:pt>
                <c:pt idx="385">
                  <c:v>156</c:v>
                </c:pt>
                <c:pt idx="386">
                  <c:v>104</c:v>
                </c:pt>
                <c:pt idx="387">
                  <c:v>95</c:v>
                </c:pt>
                <c:pt idx="388">
                  <c:v>98</c:v>
                </c:pt>
                <c:pt idx="389">
                  <c:v>90</c:v>
                </c:pt>
                <c:pt idx="390">
                  <c:v>79</c:v>
                </c:pt>
                <c:pt idx="391">
                  <c:v>38</c:v>
                </c:pt>
                <c:pt idx="392">
                  <c:v>138</c:v>
                </c:pt>
                <c:pt idx="393">
                  <c:v>117</c:v>
                </c:pt>
                <c:pt idx="394">
                  <c:v>140</c:v>
                </c:pt>
                <c:pt idx="395">
                  <c:v>111</c:v>
                </c:pt>
                <c:pt idx="396">
                  <c:v>127</c:v>
                </c:pt>
                <c:pt idx="397">
                  <c:v>111</c:v>
                </c:pt>
                <c:pt idx="398">
                  <c:v>52</c:v>
                </c:pt>
                <c:pt idx="399">
                  <c:v>145</c:v>
                </c:pt>
                <c:pt idx="400">
                  <c:v>99</c:v>
                </c:pt>
                <c:pt idx="401">
                  <c:v>142</c:v>
                </c:pt>
                <c:pt idx="402">
                  <c:v>91</c:v>
                </c:pt>
                <c:pt idx="403">
                  <c:v>88</c:v>
                </c:pt>
                <c:pt idx="404">
                  <c:v>65</c:v>
                </c:pt>
                <c:pt idx="405">
                  <c:v>59</c:v>
                </c:pt>
                <c:pt idx="406">
                  <c:v>114</c:v>
                </c:pt>
                <c:pt idx="407">
                  <c:v>98</c:v>
                </c:pt>
                <c:pt idx="408">
                  <c:v>140</c:v>
                </c:pt>
                <c:pt idx="409">
                  <c:v>118</c:v>
                </c:pt>
                <c:pt idx="410">
                  <c:v>104</c:v>
                </c:pt>
                <c:pt idx="411">
                  <c:v>98</c:v>
                </c:pt>
                <c:pt idx="412">
                  <c:v>60</c:v>
                </c:pt>
                <c:pt idx="413">
                  <c:v>129</c:v>
                </c:pt>
                <c:pt idx="414">
                  <c:v>125</c:v>
                </c:pt>
                <c:pt idx="415">
                  <c:v>110</c:v>
                </c:pt>
                <c:pt idx="416">
                  <c:v>99</c:v>
                </c:pt>
                <c:pt idx="417">
                  <c:v>98</c:v>
                </c:pt>
                <c:pt idx="418">
                  <c:v>86</c:v>
                </c:pt>
                <c:pt idx="419">
                  <c:v>66</c:v>
                </c:pt>
                <c:pt idx="420">
                  <c:v>93</c:v>
                </c:pt>
                <c:pt idx="421">
                  <c:v>80</c:v>
                </c:pt>
                <c:pt idx="422">
                  <c:v>85</c:v>
                </c:pt>
                <c:pt idx="423">
                  <c:v>106</c:v>
                </c:pt>
                <c:pt idx="424">
                  <c:v>81</c:v>
                </c:pt>
                <c:pt idx="425">
                  <c:v>46</c:v>
                </c:pt>
                <c:pt idx="426">
                  <c:v>42</c:v>
                </c:pt>
                <c:pt idx="427">
                  <c:v>87</c:v>
                </c:pt>
                <c:pt idx="428">
                  <c:v>98</c:v>
                </c:pt>
                <c:pt idx="429">
                  <c:v>79</c:v>
                </c:pt>
                <c:pt idx="430">
                  <c:v>85</c:v>
                </c:pt>
                <c:pt idx="431">
                  <c:v>95</c:v>
                </c:pt>
                <c:pt idx="432">
                  <c:v>33</c:v>
                </c:pt>
                <c:pt idx="433">
                  <c:v>36</c:v>
                </c:pt>
                <c:pt idx="434">
                  <c:v>67</c:v>
                </c:pt>
                <c:pt idx="435">
                  <c:v>71</c:v>
                </c:pt>
                <c:pt idx="436">
                  <c:v>67</c:v>
                </c:pt>
                <c:pt idx="437">
                  <c:v>58</c:v>
                </c:pt>
                <c:pt idx="438">
                  <c:v>50</c:v>
                </c:pt>
                <c:pt idx="439">
                  <c:v>30</c:v>
                </c:pt>
                <c:pt idx="440">
                  <c:v>29</c:v>
                </c:pt>
                <c:pt idx="441">
                  <c:v>65</c:v>
                </c:pt>
                <c:pt idx="442">
                  <c:v>39</c:v>
                </c:pt>
                <c:pt idx="443">
                  <c:v>58</c:v>
                </c:pt>
                <c:pt idx="444">
                  <c:v>48</c:v>
                </c:pt>
                <c:pt idx="445">
                  <c:v>45</c:v>
                </c:pt>
                <c:pt idx="446">
                  <c:v>33</c:v>
                </c:pt>
                <c:pt idx="447">
                  <c:v>30</c:v>
                </c:pt>
                <c:pt idx="448">
                  <c:v>13</c:v>
                </c:pt>
                <c:pt idx="449">
                  <c:v>60</c:v>
                </c:pt>
                <c:pt idx="450">
                  <c:v>63</c:v>
                </c:pt>
                <c:pt idx="451">
                  <c:v>41</c:v>
                </c:pt>
                <c:pt idx="452">
                  <c:v>36</c:v>
                </c:pt>
                <c:pt idx="453">
                  <c:v>19</c:v>
                </c:pt>
                <c:pt idx="454">
                  <c:v>24</c:v>
                </c:pt>
                <c:pt idx="455">
                  <c:v>44</c:v>
                </c:pt>
                <c:pt idx="456">
                  <c:v>32</c:v>
                </c:pt>
                <c:pt idx="457">
                  <c:v>40</c:v>
                </c:pt>
                <c:pt idx="458">
                  <c:v>28</c:v>
                </c:pt>
                <c:pt idx="459">
                  <c:v>31</c:v>
                </c:pt>
                <c:pt idx="460">
                  <c:v>20</c:v>
                </c:pt>
                <c:pt idx="461">
                  <c:v>20</c:v>
                </c:pt>
                <c:pt idx="462">
                  <c:v>41</c:v>
                </c:pt>
                <c:pt idx="463">
                  <c:v>23</c:v>
                </c:pt>
                <c:pt idx="464">
                  <c:v>38</c:v>
                </c:pt>
                <c:pt idx="465">
                  <c:v>36</c:v>
                </c:pt>
                <c:pt idx="466">
                  <c:v>33</c:v>
                </c:pt>
                <c:pt idx="467">
                  <c:v>20</c:v>
                </c:pt>
                <c:pt idx="468">
                  <c:v>19</c:v>
                </c:pt>
                <c:pt idx="469">
                  <c:v>31</c:v>
                </c:pt>
                <c:pt idx="470">
                  <c:v>45</c:v>
                </c:pt>
                <c:pt idx="471">
                  <c:v>26</c:v>
                </c:pt>
                <c:pt idx="472">
                  <c:v>30</c:v>
                </c:pt>
                <c:pt idx="473">
                  <c:v>20</c:v>
                </c:pt>
                <c:pt idx="474">
                  <c:v>19</c:v>
                </c:pt>
                <c:pt idx="475">
                  <c:v>12</c:v>
                </c:pt>
                <c:pt idx="476">
                  <c:v>29</c:v>
                </c:pt>
                <c:pt idx="477">
                  <c:v>24</c:v>
                </c:pt>
                <c:pt idx="478">
                  <c:v>31</c:v>
                </c:pt>
                <c:pt idx="479">
                  <c:v>33</c:v>
                </c:pt>
                <c:pt idx="480">
                  <c:v>28</c:v>
                </c:pt>
                <c:pt idx="481">
                  <c:v>24</c:v>
                </c:pt>
                <c:pt idx="482">
                  <c:v>12</c:v>
                </c:pt>
                <c:pt idx="483">
                  <c:v>28</c:v>
                </c:pt>
                <c:pt idx="484">
                  <c:v>65</c:v>
                </c:pt>
                <c:pt idx="485">
                  <c:v>53</c:v>
                </c:pt>
                <c:pt idx="486">
                  <c:v>51</c:v>
                </c:pt>
                <c:pt idx="487">
                  <c:v>67</c:v>
                </c:pt>
                <c:pt idx="488">
                  <c:v>26</c:v>
                </c:pt>
                <c:pt idx="489">
                  <c:v>33</c:v>
                </c:pt>
                <c:pt idx="490">
                  <c:v>88</c:v>
                </c:pt>
                <c:pt idx="491">
                  <c:v>63</c:v>
                </c:pt>
                <c:pt idx="492">
                  <c:v>59</c:v>
                </c:pt>
                <c:pt idx="493">
                  <c:v>60</c:v>
                </c:pt>
                <c:pt idx="494">
                  <c:v>86</c:v>
                </c:pt>
                <c:pt idx="495">
                  <c:v>48</c:v>
                </c:pt>
                <c:pt idx="496">
                  <c:v>50</c:v>
                </c:pt>
                <c:pt idx="497">
                  <c:v>102</c:v>
                </c:pt>
                <c:pt idx="498">
                  <c:v>91</c:v>
                </c:pt>
                <c:pt idx="499">
                  <c:v>112</c:v>
                </c:pt>
                <c:pt idx="500">
                  <c:v>103</c:v>
                </c:pt>
                <c:pt idx="501">
                  <c:v>131</c:v>
                </c:pt>
                <c:pt idx="502">
                  <c:v>85</c:v>
                </c:pt>
                <c:pt idx="503">
                  <c:v>79</c:v>
                </c:pt>
                <c:pt idx="504">
                  <c:v>152</c:v>
                </c:pt>
                <c:pt idx="505">
                  <c:v>135</c:v>
                </c:pt>
                <c:pt idx="506">
                  <c:v>170</c:v>
                </c:pt>
                <c:pt idx="507">
                  <c:v>170</c:v>
                </c:pt>
                <c:pt idx="508">
                  <c:v>185</c:v>
                </c:pt>
                <c:pt idx="509">
                  <c:v>149</c:v>
                </c:pt>
                <c:pt idx="510">
                  <c:v>141</c:v>
                </c:pt>
                <c:pt idx="511">
                  <c:v>240</c:v>
                </c:pt>
                <c:pt idx="512">
                  <c:v>231</c:v>
                </c:pt>
                <c:pt idx="513">
                  <c:v>239</c:v>
                </c:pt>
                <c:pt idx="514">
                  <c:v>224</c:v>
                </c:pt>
                <c:pt idx="515">
                  <c:v>210</c:v>
                </c:pt>
                <c:pt idx="516">
                  <c:v>132</c:v>
                </c:pt>
                <c:pt idx="517">
                  <c:v>107</c:v>
                </c:pt>
                <c:pt idx="518">
                  <c:v>264</c:v>
                </c:pt>
                <c:pt idx="519">
                  <c:v>278</c:v>
                </c:pt>
                <c:pt idx="520">
                  <c:v>269</c:v>
                </c:pt>
                <c:pt idx="521">
                  <c:v>336</c:v>
                </c:pt>
                <c:pt idx="522">
                  <c:v>286</c:v>
                </c:pt>
                <c:pt idx="523">
                  <c:v>196</c:v>
                </c:pt>
                <c:pt idx="524">
                  <c:v>172</c:v>
                </c:pt>
                <c:pt idx="525">
                  <c:v>307</c:v>
                </c:pt>
                <c:pt idx="526">
                  <c:v>323</c:v>
                </c:pt>
                <c:pt idx="527">
                  <c:v>360</c:v>
                </c:pt>
                <c:pt idx="528">
                  <c:v>303</c:v>
                </c:pt>
                <c:pt idx="529">
                  <c:v>292</c:v>
                </c:pt>
                <c:pt idx="530">
                  <c:v>201</c:v>
                </c:pt>
                <c:pt idx="531">
                  <c:v>159</c:v>
                </c:pt>
                <c:pt idx="532">
                  <c:v>376</c:v>
                </c:pt>
                <c:pt idx="533">
                  <c:v>317</c:v>
                </c:pt>
                <c:pt idx="534">
                  <c:v>312</c:v>
                </c:pt>
                <c:pt idx="535">
                  <c:v>297</c:v>
                </c:pt>
                <c:pt idx="536">
                  <c:v>256</c:v>
                </c:pt>
                <c:pt idx="537">
                  <c:v>161</c:v>
                </c:pt>
                <c:pt idx="538">
                  <c:v>150</c:v>
                </c:pt>
                <c:pt idx="539">
                  <c:v>339</c:v>
                </c:pt>
                <c:pt idx="540">
                  <c:v>296</c:v>
                </c:pt>
                <c:pt idx="541">
                  <c:v>279</c:v>
                </c:pt>
                <c:pt idx="542">
                  <c:v>280</c:v>
                </c:pt>
                <c:pt idx="543">
                  <c:v>299</c:v>
                </c:pt>
                <c:pt idx="544">
                  <c:v>152</c:v>
                </c:pt>
                <c:pt idx="545">
                  <c:v>108</c:v>
                </c:pt>
                <c:pt idx="546">
                  <c:v>77</c:v>
                </c:pt>
                <c:pt idx="547">
                  <c:v>335</c:v>
                </c:pt>
                <c:pt idx="548">
                  <c:v>282</c:v>
                </c:pt>
                <c:pt idx="549">
                  <c:v>319</c:v>
                </c:pt>
                <c:pt idx="550">
                  <c:v>320</c:v>
                </c:pt>
                <c:pt idx="551">
                  <c:v>139</c:v>
                </c:pt>
                <c:pt idx="552">
                  <c:v>110</c:v>
                </c:pt>
                <c:pt idx="553">
                  <c:v>331</c:v>
                </c:pt>
                <c:pt idx="554">
                  <c:v>277</c:v>
                </c:pt>
                <c:pt idx="555">
                  <c:v>226</c:v>
                </c:pt>
                <c:pt idx="556">
                  <c:v>233</c:v>
                </c:pt>
                <c:pt idx="557">
                  <c:v>233</c:v>
                </c:pt>
                <c:pt idx="558">
                  <c:v>119</c:v>
                </c:pt>
                <c:pt idx="559">
                  <c:v>114</c:v>
                </c:pt>
                <c:pt idx="560">
                  <c:v>302</c:v>
                </c:pt>
                <c:pt idx="561">
                  <c:v>295</c:v>
                </c:pt>
                <c:pt idx="562">
                  <c:v>315</c:v>
                </c:pt>
                <c:pt idx="563">
                  <c:v>263</c:v>
                </c:pt>
                <c:pt idx="564">
                  <c:v>238</c:v>
                </c:pt>
                <c:pt idx="565">
                  <c:v>154</c:v>
                </c:pt>
                <c:pt idx="566">
                  <c:v>108</c:v>
                </c:pt>
                <c:pt idx="567">
                  <c:v>358</c:v>
                </c:pt>
                <c:pt idx="568">
                  <c:v>293</c:v>
                </c:pt>
                <c:pt idx="569">
                  <c:v>291</c:v>
                </c:pt>
                <c:pt idx="570">
                  <c:v>255</c:v>
                </c:pt>
                <c:pt idx="571">
                  <c:v>244</c:v>
                </c:pt>
                <c:pt idx="572">
                  <c:v>167</c:v>
                </c:pt>
                <c:pt idx="573">
                  <c:v>151</c:v>
                </c:pt>
                <c:pt idx="574">
                  <c:v>322</c:v>
                </c:pt>
                <c:pt idx="575">
                  <c:v>308</c:v>
                </c:pt>
                <c:pt idx="576">
                  <c:v>288</c:v>
                </c:pt>
                <c:pt idx="577">
                  <c:v>268</c:v>
                </c:pt>
                <c:pt idx="578">
                  <c:v>227</c:v>
                </c:pt>
                <c:pt idx="579">
                  <c:v>173</c:v>
                </c:pt>
                <c:pt idx="580">
                  <c:v>96</c:v>
                </c:pt>
                <c:pt idx="581">
                  <c:v>306</c:v>
                </c:pt>
                <c:pt idx="582">
                  <c:v>281</c:v>
                </c:pt>
                <c:pt idx="583">
                  <c:v>292</c:v>
                </c:pt>
                <c:pt idx="584">
                  <c:v>267</c:v>
                </c:pt>
                <c:pt idx="585">
                  <c:v>242</c:v>
                </c:pt>
                <c:pt idx="586">
                  <c:v>130</c:v>
                </c:pt>
                <c:pt idx="587">
                  <c:v>126</c:v>
                </c:pt>
                <c:pt idx="588">
                  <c:v>348</c:v>
                </c:pt>
                <c:pt idx="589">
                  <c:v>308</c:v>
                </c:pt>
                <c:pt idx="590">
                  <c:v>310</c:v>
                </c:pt>
                <c:pt idx="591">
                  <c:v>349</c:v>
                </c:pt>
                <c:pt idx="592">
                  <c:v>316</c:v>
                </c:pt>
                <c:pt idx="593">
                  <c:v>194</c:v>
                </c:pt>
                <c:pt idx="594">
                  <c:v>140</c:v>
                </c:pt>
                <c:pt idx="595">
                  <c:v>402</c:v>
                </c:pt>
                <c:pt idx="596">
                  <c:v>380</c:v>
                </c:pt>
                <c:pt idx="597">
                  <c:v>398</c:v>
                </c:pt>
                <c:pt idx="598">
                  <c:v>324</c:v>
                </c:pt>
                <c:pt idx="599">
                  <c:v>330</c:v>
                </c:pt>
                <c:pt idx="600">
                  <c:v>224</c:v>
                </c:pt>
                <c:pt idx="601">
                  <c:v>145</c:v>
                </c:pt>
                <c:pt idx="602">
                  <c:v>469</c:v>
                </c:pt>
                <c:pt idx="603">
                  <c:v>477</c:v>
                </c:pt>
                <c:pt idx="604">
                  <c:v>559</c:v>
                </c:pt>
                <c:pt idx="605">
                  <c:v>529</c:v>
                </c:pt>
                <c:pt idx="606">
                  <c:v>482</c:v>
                </c:pt>
                <c:pt idx="607">
                  <c:v>329</c:v>
                </c:pt>
                <c:pt idx="608">
                  <c:v>249</c:v>
                </c:pt>
                <c:pt idx="609">
                  <c:v>666</c:v>
                </c:pt>
                <c:pt idx="610">
                  <c:v>601</c:v>
                </c:pt>
                <c:pt idx="611">
                  <c:v>645</c:v>
                </c:pt>
                <c:pt idx="612">
                  <c:v>540</c:v>
                </c:pt>
                <c:pt idx="613">
                  <c:v>528</c:v>
                </c:pt>
                <c:pt idx="614">
                  <c:v>327</c:v>
                </c:pt>
                <c:pt idx="615">
                  <c:v>283</c:v>
                </c:pt>
                <c:pt idx="616">
                  <c:v>747</c:v>
                </c:pt>
                <c:pt idx="617">
                  <c:v>637</c:v>
                </c:pt>
                <c:pt idx="618">
                  <c:v>635</c:v>
                </c:pt>
                <c:pt idx="619">
                  <c:v>586</c:v>
                </c:pt>
                <c:pt idx="620">
                  <c:v>600</c:v>
                </c:pt>
                <c:pt idx="621">
                  <c:v>371</c:v>
                </c:pt>
                <c:pt idx="622">
                  <c:v>340</c:v>
                </c:pt>
                <c:pt idx="623">
                  <c:v>766</c:v>
                </c:pt>
                <c:pt idx="624">
                  <c:v>611</c:v>
                </c:pt>
                <c:pt idx="625">
                  <c:v>610</c:v>
                </c:pt>
                <c:pt idx="626">
                  <c:v>120</c:v>
                </c:pt>
                <c:pt idx="627">
                  <c:v>463</c:v>
                </c:pt>
                <c:pt idx="628">
                  <c:v>541</c:v>
                </c:pt>
                <c:pt idx="629">
                  <c:v>396</c:v>
                </c:pt>
                <c:pt idx="630">
                  <c:v>917</c:v>
                </c:pt>
                <c:pt idx="631">
                  <c:v>823</c:v>
                </c:pt>
                <c:pt idx="632">
                  <c:v>756</c:v>
                </c:pt>
                <c:pt idx="633">
                  <c:v>708</c:v>
                </c:pt>
                <c:pt idx="634">
                  <c:v>581</c:v>
                </c:pt>
                <c:pt idx="635">
                  <c:v>204</c:v>
                </c:pt>
                <c:pt idx="636">
                  <c:v>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FA-4933-BEE4-4A3DF7C7BE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658334520"/>
        <c:axId val="658336488"/>
      </c:barChart>
      <c:lineChart>
        <c:grouping val="standard"/>
        <c:varyColors val="0"/>
        <c:ser>
          <c:idx val="1"/>
          <c:order val="1"/>
          <c:tx>
            <c:v>10 cases per 100,000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5954537214379734E-2"/>
                  <c:y val="-3.6056768677111238E-2"/>
                </c:manualLayout>
              </c:layout>
              <c:tx>
                <c:rich>
                  <a:bodyPr/>
                  <a:lstStyle/>
                  <a:p>
                    <a:fld id="{774C08FD-751F-47C8-9C22-424FE20588A9}" type="SERIESNAME">
                      <a:rPr lang="en-US"/>
                      <a:pPr/>
                      <a:t>[SERIES NAME]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9FA-4933-BEE4-4A3DF7C7BE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'By Region'!$H$2:$H$638</c:f>
              <c:numCache>
                <c:formatCode>General</c:formatCode>
                <c:ptCount val="637"/>
                <c:pt idx="0">
                  <c:v>91.735500000000002</c:v>
                </c:pt>
                <c:pt idx="1">
                  <c:v>91.735500000000002</c:v>
                </c:pt>
                <c:pt idx="2">
                  <c:v>91.735500000000002</c:v>
                </c:pt>
                <c:pt idx="3">
                  <c:v>91.735500000000002</c:v>
                </c:pt>
                <c:pt idx="4">
                  <c:v>91.735500000000002</c:v>
                </c:pt>
                <c:pt idx="5">
                  <c:v>91.735500000000002</c:v>
                </c:pt>
                <c:pt idx="6">
                  <c:v>91.735500000000002</c:v>
                </c:pt>
                <c:pt idx="7">
                  <c:v>91.735500000000002</c:v>
                </c:pt>
                <c:pt idx="8">
                  <c:v>91.735500000000002</c:v>
                </c:pt>
                <c:pt idx="9">
                  <c:v>91.735500000000002</c:v>
                </c:pt>
                <c:pt idx="10">
                  <c:v>91.735500000000002</c:v>
                </c:pt>
                <c:pt idx="11">
                  <c:v>91.735500000000002</c:v>
                </c:pt>
                <c:pt idx="12">
                  <c:v>91.735500000000002</c:v>
                </c:pt>
                <c:pt idx="13">
                  <c:v>91.735500000000002</c:v>
                </c:pt>
                <c:pt idx="14">
                  <c:v>91.735500000000002</c:v>
                </c:pt>
                <c:pt idx="15">
                  <c:v>91.735500000000002</c:v>
                </c:pt>
                <c:pt idx="16">
                  <c:v>91.735500000000002</c:v>
                </c:pt>
                <c:pt idx="17">
                  <c:v>91.735500000000002</c:v>
                </c:pt>
                <c:pt idx="18">
                  <c:v>91.735500000000002</c:v>
                </c:pt>
                <c:pt idx="19">
                  <c:v>91.735500000000002</c:v>
                </c:pt>
                <c:pt idx="20">
                  <c:v>91.735500000000002</c:v>
                </c:pt>
                <c:pt idx="21">
                  <c:v>91.735500000000002</c:v>
                </c:pt>
                <c:pt idx="22">
                  <c:v>91.735500000000002</c:v>
                </c:pt>
                <c:pt idx="23">
                  <c:v>91.735500000000002</c:v>
                </c:pt>
                <c:pt idx="24">
                  <c:v>91.735500000000002</c:v>
                </c:pt>
                <c:pt idx="25">
                  <c:v>91.735500000000002</c:v>
                </c:pt>
                <c:pt idx="26">
                  <c:v>91.735500000000002</c:v>
                </c:pt>
                <c:pt idx="27">
                  <c:v>91.735500000000002</c:v>
                </c:pt>
                <c:pt idx="28">
                  <c:v>91.735500000000002</c:v>
                </c:pt>
                <c:pt idx="29">
                  <c:v>91.735500000000002</c:v>
                </c:pt>
                <c:pt idx="30">
                  <c:v>91.735500000000002</c:v>
                </c:pt>
                <c:pt idx="31">
                  <c:v>91.735500000000002</c:v>
                </c:pt>
                <c:pt idx="32">
                  <c:v>91.735500000000002</c:v>
                </c:pt>
                <c:pt idx="33">
                  <c:v>91.735500000000002</c:v>
                </c:pt>
                <c:pt idx="34">
                  <c:v>91.735500000000002</c:v>
                </c:pt>
                <c:pt idx="35">
                  <c:v>91.735500000000002</c:v>
                </c:pt>
                <c:pt idx="36">
                  <c:v>91.735500000000002</c:v>
                </c:pt>
                <c:pt idx="37">
                  <c:v>91.735500000000002</c:v>
                </c:pt>
                <c:pt idx="38">
                  <c:v>91.735500000000002</c:v>
                </c:pt>
                <c:pt idx="39">
                  <c:v>91.735500000000002</c:v>
                </c:pt>
                <c:pt idx="40">
                  <c:v>91.735500000000002</c:v>
                </c:pt>
                <c:pt idx="41">
                  <c:v>91.735500000000002</c:v>
                </c:pt>
                <c:pt idx="42">
                  <c:v>91.735500000000002</c:v>
                </c:pt>
                <c:pt idx="43">
                  <c:v>91.735500000000002</c:v>
                </c:pt>
                <c:pt idx="44">
                  <c:v>91.735500000000002</c:v>
                </c:pt>
                <c:pt idx="45">
                  <c:v>91.735500000000002</c:v>
                </c:pt>
                <c:pt idx="46">
                  <c:v>91.735500000000002</c:v>
                </c:pt>
                <c:pt idx="47">
                  <c:v>91.735500000000002</c:v>
                </c:pt>
                <c:pt idx="48">
                  <c:v>91.735500000000002</c:v>
                </c:pt>
                <c:pt idx="49">
                  <c:v>91.735500000000002</c:v>
                </c:pt>
                <c:pt idx="50">
                  <c:v>91.735500000000002</c:v>
                </c:pt>
                <c:pt idx="51">
                  <c:v>91.735500000000002</c:v>
                </c:pt>
                <c:pt idx="52">
                  <c:v>91.735500000000002</c:v>
                </c:pt>
                <c:pt idx="53">
                  <c:v>91.735500000000002</c:v>
                </c:pt>
                <c:pt idx="54">
                  <c:v>91.735500000000002</c:v>
                </c:pt>
                <c:pt idx="55">
                  <c:v>91.735500000000002</c:v>
                </c:pt>
                <c:pt idx="56">
                  <c:v>91.735500000000002</c:v>
                </c:pt>
                <c:pt idx="57">
                  <c:v>91.735500000000002</c:v>
                </c:pt>
                <c:pt idx="58">
                  <c:v>91.735500000000002</c:v>
                </c:pt>
                <c:pt idx="59">
                  <c:v>91.735500000000002</c:v>
                </c:pt>
                <c:pt idx="60">
                  <c:v>91.735500000000002</c:v>
                </c:pt>
                <c:pt idx="61">
                  <c:v>91.735500000000002</c:v>
                </c:pt>
                <c:pt idx="62">
                  <c:v>91.735500000000002</c:v>
                </c:pt>
                <c:pt idx="63">
                  <c:v>91.735500000000002</c:v>
                </c:pt>
                <c:pt idx="64">
                  <c:v>91.735500000000002</c:v>
                </c:pt>
                <c:pt idx="65">
                  <c:v>91.735500000000002</c:v>
                </c:pt>
                <c:pt idx="66">
                  <c:v>91.735500000000002</c:v>
                </c:pt>
                <c:pt idx="67">
                  <c:v>91.735500000000002</c:v>
                </c:pt>
                <c:pt idx="68">
                  <c:v>91.735500000000002</c:v>
                </c:pt>
                <c:pt idx="69">
                  <c:v>91.735500000000002</c:v>
                </c:pt>
                <c:pt idx="70">
                  <c:v>91.735500000000002</c:v>
                </c:pt>
                <c:pt idx="71">
                  <c:v>91.735500000000002</c:v>
                </c:pt>
                <c:pt idx="72">
                  <c:v>91.735500000000002</c:v>
                </c:pt>
                <c:pt idx="73">
                  <c:v>91.735500000000002</c:v>
                </c:pt>
                <c:pt idx="74">
                  <c:v>91.735500000000002</c:v>
                </c:pt>
                <c:pt idx="75">
                  <c:v>91.735500000000002</c:v>
                </c:pt>
                <c:pt idx="76">
                  <c:v>91.735500000000002</c:v>
                </c:pt>
                <c:pt idx="77">
                  <c:v>91.735500000000002</c:v>
                </c:pt>
                <c:pt idx="78">
                  <c:v>91.735500000000002</c:v>
                </c:pt>
                <c:pt idx="79">
                  <c:v>91.735500000000002</c:v>
                </c:pt>
                <c:pt idx="80">
                  <c:v>91.735500000000002</c:v>
                </c:pt>
                <c:pt idx="81">
                  <c:v>91.735500000000002</c:v>
                </c:pt>
                <c:pt idx="82">
                  <c:v>91.735500000000002</c:v>
                </c:pt>
                <c:pt idx="83">
                  <c:v>91.735500000000002</c:v>
                </c:pt>
                <c:pt idx="84">
                  <c:v>91.735500000000002</c:v>
                </c:pt>
                <c:pt idx="85">
                  <c:v>91.735500000000002</c:v>
                </c:pt>
                <c:pt idx="86">
                  <c:v>91.735500000000002</c:v>
                </c:pt>
                <c:pt idx="87">
                  <c:v>91.735500000000002</c:v>
                </c:pt>
                <c:pt idx="88">
                  <c:v>91.735500000000002</c:v>
                </c:pt>
                <c:pt idx="89">
                  <c:v>91.735500000000002</c:v>
                </c:pt>
                <c:pt idx="90">
                  <c:v>91.735500000000002</c:v>
                </c:pt>
                <c:pt idx="91">
                  <c:v>91.735500000000002</c:v>
                </c:pt>
                <c:pt idx="92">
                  <c:v>91.735500000000002</c:v>
                </c:pt>
                <c:pt idx="93">
                  <c:v>91.735500000000002</c:v>
                </c:pt>
                <c:pt idx="94">
                  <c:v>91.735500000000002</c:v>
                </c:pt>
                <c:pt idx="95">
                  <c:v>91.735500000000002</c:v>
                </c:pt>
                <c:pt idx="96">
                  <c:v>91.735500000000002</c:v>
                </c:pt>
                <c:pt idx="97">
                  <c:v>91.735500000000002</c:v>
                </c:pt>
                <c:pt idx="98">
                  <c:v>91.735500000000002</c:v>
                </c:pt>
                <c:pt idx="99">
                  <c:v>91.735500000000002</c:v>
                </c:pt>
                <c:pt idx="100">
                  <c:v>91.735500000000002</c:v>
                </c:pt>
                <c:pt idx="101">
                  <c:v>91.735500000000002</c:v>
                </c:pt>
                <c:pt idx="102">
                  <c:v>91.735500000000002</c:v>
                </c:pt>
                <c:pt idx="103">
                  <c:v>91.735500000000002</c:v>
                </c:pt>
                <c:pt idx="104">
                  <c:v>91.735500000000002</c:v>
                </c:pt>
                <c:pt idx="105">
                  <c:v>91.735500000000002</c:v>
                </c:pt>
                <c:pt idx="106">
                  <c:v>91.735500000000002</c:v>
                </c:pt>
                <c:pt idx="107">
                  <c:v>91.735500000000002</c:v>
                </c:pt>
                <c:pt idx="108">
                  <c:v>91.735500000000002</c:v>
                </c:pt>
                <c:pt idx="109">
                  <c:v>91.735500000000002</c:v>
                </c:pt>
                <c:pt idx="110">
                  <c:v>91.735500000000002</c:v>
                </c:pt>
                <c:pt idx="111">
                  <c:v>91.735500000000002</c:v>
                </c:pt>
                <c:pt idx="112">
                  <c:v>91.735500000000002</c:v>
                </c:pt>
                <c:pt idx="113">
                  <c:v>91.735500000000002</c:v>
                </c:pt>
                <c:pt idx="114">
                  <c:v>91.735500000000002</c:v>
                </c:pt>
                <c:pt idx="115">
                  <c:v>91.735500000000002</c:v>
                </c:pt>
                <c:pt idx="116">
                  <c:v>91.735500000000002</c:v>
                </c:pt>
                <c:pt idx="117">
                  <c:v>91.735500000000002</c:v>
                </c:pt>
                <c:pt idx="118">
                  <c:v>91.735500000000002</c:v>
                </c:pt>
                <c:pt idx="119">
                  <c:v>91.735500000000002</c:v>
                </c:pt>
                <c:pt idx="120">
                  <c:v>91.735500000000002</c:v>
                </c:pt>
                <c:pt idx="121">
                  <c:v>91.735500000000002</c:v>
                </c:pt>
                <c:pt idx="122">
                  <c:v>91.735500000000002</c:v>
                </c:pt>
                <c:pt idx="123">
                  <c:v>91.735500000000002</c:v>
                </c:pt>
                <c:pt idx="124">
                  <c:v>91.735500000000002</c:v>
                </c:pt>
                <c:pt idx="125">
                  <c:v>91.735500000000002</c:v>
                </c:pt>
                <c:pt idx="126">
                  <c:v>91.735500000000002</c:v>
                </c:pt>
                <c:pt idx="127">
                  <c:v>91.735500000000002</c:v>
                </c:pt>
                <c:pt idx="128">
                  <c:v>91.735500000000002</c:v>
                </c:pt>
                <c:pt idx="129">
                  <c:v>91.735500000000002</c:v>
                </c:pt>
                <c:pt idx="130">
                  <c:v>91.735500000000002</c:v>
                </c:pt>
                <c:pt idx="131">
                  <c:v>91.735500000000002</c:v>
                </c:pt>
                <c:pt idx="132">
                  <c:v>91.735500000000002</c:v>
                </c:pt>
                <c:pt idx="133">
                  <c:v>91.735500000000002</c:v>
                </c:pt>
                <c:pt idx="134">
                  <c:v>91.735500000000002</c:v>
                </c:pt>
                <c:pt idx="135">
                  <c:v>91.735500000000002</c:v>
                </c:pt>
                <c:pt idx="136">
                  <c:v>91.735500000000002</c:v>
                </c:pt>
                <c:pt idx="137">
                  <c:v>91.735500000000002</c:v>
                </c:pt>
                <c:pt idx="138">
                  <c:v>91.735500000000002</c:v>
                </c:pt>
                <c:pt idx="139">
                  <c:v>91.735500000000002</c:v>
                </c:pt>
                <c:pt idx="140">
                  <c:v>91.735500000000002</c:v>
                </c:pt>
                <c:pt idx="141">
                  <c:v>91.735500000000002</c:v>
                </c:pt>
                <c:pt idx="142">
                  <c:v>91.735500000000002</c:v>
                </c:pt>
                <c:pt idx="143">
                  <c:v>91.735500000000002</c:v>
                </c:pt>
                <c:pt idx="144">
                  <c:v>91.735500000000002</c:v>
                </c:pt>
                <c:pt idx="145">
                  <c:v>91.735500000000002</c:v>
                </c:pt>
                <c:pt idx="146">
                  <c:v>91.735500000000002</c:v>
                </c:pt>
                <c:pt idx="147">
                  <c:v>91.735500000000002</c:v>
                </c:pt>
                <c:pt idx="148">
                  <c:v>91.735500000000002</c:v>
                </c:pt>
                <c:pt idx="149">
                  <c:v>91.735500000000002</c:v>
                </c:pt>
                <c:pt idx="150">
                  <c:v>91.735500000000002</c:v>
                </c:pt>
                <c:pt idx="151">
                  <c:v>91.735500000000002</c:v>
                </c:pt>
                <c:pt idx="152">
                  <c:v>91.735500000000002</c:v>
                </c:pt>
                <c:pt idx="153">
                  <c:v>91.735500000000002</c:v>
                </c:pt>
                <c:pt idx="154">
                  <c:v>91.735500000000002</c:v>
                </c:pt>
                <c:pt idx="155">
                  <c:v>91.735500000000002</c:v>
                </c:pt>
                <c:pt idx="156">
                  <c:v>91.735500000000002</c:v>
                </c:pt>
                <c:pt idx="157">
                  <c:v>91.735500000000002</c:v>
                </c:pt>
                <c:pt idx="158">
                  <c:v>91.735500000000002</c:v>
                </c:pt>
                <c:pt idx="159">
                  <c:v>91.735500000000002</c:v>
                </c:pt>
                <c:pt idx="160">
                  <c:v>91.735500000000002</c:v>
                </c:pt>
                <c:pt idx="161">
                  <c:v>91.735500000000002</c:v>
                </c:pt>
                <c:pt idx="162">
                  <c:v>91.735500000000002</c:v>
                </c:pt>
                <c:pt idx="163">
                  <c:v>91.735500000000002</c:v>
                </c:pt>
                <c:pt idx="164">
                  <c:v>91.735500000000002</c:v>
                </c:pt>
                <c:pt idx="165">
                  <c:v>91.735500000000002</c:v>
                </c:pt>
                <c:pt idx="166">
                  <c:v>91.735500000000002</c:v>
                </c:pt>
                <c:pt idx="167">
                  <c:v>91.735500000000002</c:v>
                </c:pt>
                <c:pt idx="168">
                  <c:v>91.735500000000002</c:v>
                </c:pt>
                <c:pt idx="169">
                  <c:v>91.735500000000002</c:v>
                </c:pt>
                <c:pt idx="170">
                  <c:v>91.735500000000002</c:v>
                </c:pt>
                <c:pt idx="171">
                  <c:v>91.735500000000002</c:v>
                </c:pt>
                <c:pt idx="172">
                  <c:v>91.735500000000002</c:v>
                </c:pt>
                <c:pt idx="173">
                  <c:v>91.735500000000002</c:v>
                </c:pt>
                <c:pt idx="174">
                  <c:v>91.735500000000002</c:v>
                </c:pt>
                <c:pt idx="175">
                  <c:v>91.735500000000002</c:v>
                </c:pt>
                <c:pt idx="176">
                  <c:v>91.735500000000002</c:v>
                </c:pt>
                <c:pt idx="177">
                  <c:v>91.735500000000002</c:v>
                </c:pt>
                <c:pt idx="178">
                  <c:v>91.735500000000002</c:v>
                </c:pt>
                <c:pt idx="179">
                  <c:v>91.735500000000002</c:v>
                </c:pt>
                <c:pt idx="180">
                  <c:v>91.735500000000002</c:v>
                </c:pt>
                <c:pt idx="181">
                  <c:v>91.735500000000002</c:v>
                </c:pt>
                <c:pt idx="182">
                  <c:v>91.735500000000002</c:v>
                </c:pt>
                <c:pt idx="183">
                  <c:v>91.735500000000002</c:v>
                </c:pt>
                <c:pt idx="184">
                  <c:v>91.735500000000002</c:v>
                </c:pt>
                <c:pt idx="185">
                  <c:v>91.735500000000002</c:v>
                </c:pt>
                <c:pt idx="186">
                  <c:v>91.735500000000002</c:v>
                </c:pt>
                <c:pt idx="187">
                  <c:v>91.735500000000002</c:v>
                </c:pt>
                <c:pt idx="188">
                  <c:v>91.735500000000002</c:v>
                </c:pt>
                <c:pt idx="189">
                  <c:v>91.735500000000002</c:v>
                </c:pt>
                <c:pt idx="190">
                  <c:v>91.735500000000002</c:v>
                </c:pt>
                <c:pt idx="191">
                  <c:v>91.735500000000002</c:v>
                </c:pt>
                <c:pt idx="192">
                  <c:v>91.735500000000002</c:v>
                </c:pt>
                <c:pt idx="193">
                  <c:v>91.735500000000002</c:v>
                </c:pt>
                <c:pt idx="194">
                  <c:v>91.735500000000002</c:v>
                </c:pt>
                <c:pt idx="195">
                  <c:v>91.735500000000002</c:v>
                </c:pt>
                <c:pt idx="196">
                  <c:v>91.735500000000002</c:v>
                </c:pt>
                <c:pt idx="197">
                  <c:v>91.735500000000002</c:v>
                </c:pt>
                <c:pt idx="198">
                  <c:v>91.735500000000002</c:v>
                </c:pt>
                <c:pt idx="199">
                  <c:v>91.735500000000002</c:v>
                </c:pt>
                <c:pt idx="200">
                  <c:v>91.735500000000002</c:v>
                </c:pt>
                <c:pt idx="201">
                  <c:v>91.735500000000002</c:v>
                </c:pt>
                <c:pt idx="202">
                  <c:v>91.735500000000002</c:v>
                </c:pt>
                <c:pt idx="203">
                  <c:v>91.735500000000002</c:v>
                </c:pt>
                <c:pt idx="204">
                  <c:v>91.735500000000002</c:v>
                </c:pt>
                <c:pt idx="205">
                  <c:v>91.735500000000002</c:v>
                </c:pt>
                <c:pt idx="206">
                  <c:v>91.735500000000002</c:v>
                </c:pt>
                <c:pt idx="207">
                  <c:v>91.735500000000002</c:v>
                </c:pt>
                <c:pt idx="208">
                  <c:v>91.735500000000002</c:v>
                </c:pt>
                <c:pt idx="209">
                  <c:v>91.735500000000002</c:v>
                </c:pt>
                <c:pt idx="210">
                  <c:v>91.735500000000002</c:v>
                </c:pt>
                <c:pt idx="211">
                  <c:v>91.735500000000002</c:v>
                </c:pt>
                <c:pt idx="212">
                  <c:v>91.735500000000002</c:v>
                </c:pt>
                <c:pt idx="213">
                  <c:v>91.735500000000002</c:v>
                </c:pt>
                <c:pt idx="214">
                  <c:v>91.735500000000002</c:v>
                </c:pt>
                <c:pt idx="215">
                  <c:v>91.735500000000002</c:v>
                </c:pt>
                <c:pt idx="216">
                  <c:v>91.735500000000002</c:v>
                </c:pt>
                <c:pt idx="217">
                  <c:v>91.735500000000002</c:v>
                </c:pt>
                <c:pt idx="218">
                  <c:v>91.735500000000002</c:v>
                </c:pt>
                <c:pt idx="219">
                  <c:v>91.735500000000002</c:v>
                </c:pt>
                <c:pt idx="220">
                  <c:v>91.735500000000002</c:v>
                </c:pt>
                <c:pt idx="221">
                  <c:v>91.735500000000002</c:v>
                </c:pt>
                <c:pt idx="222">
                  <c:v>91.735500000000002</c:v>
                </c:pt>
                <c:pt idx="223">
                  <c:v>91.735500000000002</c:v>
                </c:pt>
                <c:pt idx="224">
                  <c:v>91.735500000000002</c:v>
                </c:pt>
                <c:pt idx="225">
                  <c:v>91.735500000000002</c:v>
                </c:pt>
                <c:pt idx="226">
                  <c:v>91.735500000000002</c:v>
                </c:pt>
                <c:pt idx="227">
                  <c:v>91.735500000000002</c:v>
                </c:pt>
                <c:pt idx="228">
                  <c:v>91.735500000000002</c:v>
                </c:pt>
                <c:pt idx="229">
                  <c:v>91.735500000000002</c:v>
                </c:pt>
                <c:pt idx="230">
                  <c:v>91.735500000000002</c:v>
                </c:pt>
                <c:pt idx="231">
                  <c:v>91.735500000000002</c:v>
                </c:pt>
                <c:pt idx="232">
                  <c:v>91.735500000000002</c:v>
                </c:pt>
                <c:pt idx="233">
                  <c:v>91.735500000000002</c:v>
                </c:pt>
                <c:pt idx="234">
                  <c:v>91.735500000000002</c:v>
                </c:pt>
                <c:pt idx="235">
                  <c:v>91.735500000000002</c:v>
                </c:pt>
                <c:pt idx="236">
                  <c:v>91.735500000000002</c:v>
                </c:pt>
                <c:pt idx="237">
                  <c:v>91.735500000000002</c:v>
                </c:pt>
                <c:pt idx="238">
                  <c:v>91.735500000000002</c:v>
                </c:pt>
                <c:pt idx="239">
                  <c:v>91.735500000000002</c:v>
                </c:pt>
                <c:pt idx="240">
                  <c:v>91.735500000000002</c:v>
                </c:pt>
                <c:pt idx="241">
                  <c:v>91.735500000000002</c:v>
                </c:pt>
                <c:pt idx="242">
                  <c:v>91.735500000000002</c:v>
                </c:pt>
                <c:pt idx="243">
                  <c:v>91.735500000000002</c:v>
                </c:pt>
                <c:pt idx="244">
                  <c:v>91.735500000000002</c:v>
                </c:pt>
                <c:pt idx="245">
                  <c:v>91.735500000000002</c:v>
                </c:pt>
                <c:pt idx="246">
                  <c:v>91.735500000000002</c:v>
                </c:pt>
                <c:pt idx="247">
                  <c:v>91.735500000000002</c:v>
                </c:pt>
                <c:pt idx="248">
                  <c:v>91.735500000000002</c:v>
                </c:pt>
                <c:pt idx="249">
                  <c:v>91.735500000000002</c:v>
                </c:pt>
                <c:pt idx="250">
                  <c:v>91.735500000000002</c:v>
                </c:pt>
                <c:pt idx="251">
                  <c:v>91.735500000000002</c:v>
                </c:pt>
                <c:pt idx="252">
                  <c:v>91.735500000000002</c:v>
                </c:pt>
                <c:pt idx="253">
                  <c:v>91.735500000000002</c:v>
                </c:pt>
                <c:pt idx="254">
                  <c:v>91.735500000000002</c:v>
                </c:pt>
                <c:pt idx="255">
                  <c:v>91.735500000000002</c:v>
                </c:pt>
                <c:pt idx="256">
                  <c:v>91.735500000000002</c:v>
                </c:pt>
                <c:pt idx="257">
                  <c:v>91.735500000000002</c:v>
                </c:pt>
                <c:pt idx="258">
                  <c:v>91.735500000000002</c:v>
                </c:pt>
                <c:pt idx="259">
                  <c:v>91.735500000000002</c:v>
                </c:pt>
                <c:pt idx="260">
                  <c:v>91.735500000000002</c:v>
                </c:pt>
                <c:pt idx="261">
                  <c:v>91.735500000000002</c:v>
                </c:pt>
                <c:pt idx="262">
                  <c:v>91.735500000000002</c:v>
                </c:pt>
                <c:pt idx="263">
                  <c:v>91.735500000000002</c:v>
                </c:pt>
                <c:pt idx="264">
                  <c:v>91.735500000000002</c:v>
                </c:pt>
                <c:pt idx="265">
                  <c:v>91.735500000000002</c:v>
                </c:pt>
                <c:pt idx="266">
                  <c:v>91.735500000000002</c:v>
                </c:pt>
                <c:pt idx="267">
                  <c:v>91.735500000000002</c:v>
                </c:pt>
                <c:pt idx="268">
                  <c:v>91.735500000000002</c:v>
                </c:pt>
                <c:pt idx="269">
                  <c:v>91.735500000000002</c:v>
                </c:pt>
                <c:pt idx="270">
                  <c:v>91.735500000000002</c:v>
                </c:pt>
                <c:pt idx="271">
                  <c:v>91.735500000000002</c:v>
                </c:pt>
                <c:pt idx="272">
                  <c:v>91.735500000000002</c:v>
                </c:pt>
                <c:pt idx="273">
                  <c:v>91.735500000000002</c:v>
                </c:pt>
                <c:pt idx="274">
                  <c:v>91.735500000000002</c:v>
                </c:pt>
                <c:pt idx="275">
                  <c:v>91.735500000000002</c:v>
                </c:pt>
                <c:pt idx="276">
                  <c:v>91.735500000000002</c:v>
                </c:pt>
                <c:pt idx="277">
                  <c:v>91.735500000000002</c:v>
                </c:pt>
                <c:pt idx="278">
                  <c:v>91.735500000000002</c:v>
                </c:pt>
                <c:pt idx="279">
                  <c:v>91.735500000000002</c:v>
                </c:pt>
                <c:pt idx="280">
                  <c:v>91.735500000000002</c:v>
                </c:pt>
                <c:pt idx="281">
                  <c:v>91.735500000000002</c:v>
                </c:pt>
                <c:pt idx="282">
                  <c:v>91.735500000000002</c:v>
                </c:pt>
                <c:pt idx="283">
                  <c:v>91.735500000000002</c:v>
                </c:pt>
                <c:pt idx="284">
                  <c:v>91.735500000000002</c:v>
                </c:pt>
                <c:pt idx="285">
                  <c:v>91.735500000000002</c:v>
                </c:pt>
                <c:pt idx="286">
                  <c:v>91.735500000000002</c:v>
                </c:pt>
                <c:pt idx="287">
                  <c:v>91.735500000000002</c:v>
                </c:pt>
                <c:pt idx="288">
                  <c:v>91.735500000000002</c:v>
                </c:pt>
                <c:pt idx="289">
                  <c:v>91.735500000000002</c:v>
                </c:pt>
                <c:pt idx="290">
                  <c:v>91.735500000000002</c:v>
                </c:pt>
                <c:pt idx="291">
                  <c:v>91.735500000000002</c:v>
                </c:pt>
                <c:pt idx="292">
                  <c:v>91.735500000000002</c:v>
                </c:pt>
                <c:pt idx="293">
                  <c:v>91.735500000000002</c:v>
                </c:pt>
                <c:pt idx="294">
                  <c:v>91.735500000000002</c:v>
                </c:pt>
                <c:pt idx="295">
                  <c:v>91.735500000000002</c:v>
                </c:pt>
                <c:pt idx="296">
                  <c:v>91.735500000000002</c:v>
                </c:pt>
                <c:pt idx="297">
                  <c:v>91.735500000000002</c:v>
                </c:pt>
                <c:pt idx="298">
                  <c:v>91.735500000000002</c:v>
                </c:pt>
                <c:pt idx="299">
                  <c:v>91.735500000000002</c:v>
                </c:pt>
                <c:pt idx="300">
                  <c:v>91.735500000000002</c:v>
                </c:pt>
                <c:pt idx="301">
                  <c:v>91.735500000000002</c:v>
                </c:pt>
                <c:pt idx="302">
                  <c:v>91.735500000000002</c:v>
                </c:pt>
                <c:pt idx="303">
                  <c:v>91.735500000000002</c:v>
                </c:pt>
                <c:pt idx="304">
                  <c:v>91.735500000000002</c:v>
                </c:pt>
                <c:pt idx="305">
                  <c:v>91.735500000000002</c:v>
                </c:pt>
                <c:pt idx="306">
                  <c:v>91.735500000000002</c:v>
                </c:pt>
                <c:pt idx="307">
                  <c:v>91.735500000000002</c:v>
                </c:pt>
                <c:pt idx="308">
                  <c:v>91.735500000000002</c:v>
                </c:pt>
                <c:pt idx="309">
                  <c:v>91.735500000000002</c:v>
                </c:pt>
                <c:pt idx="310">
                  <c:v>91.735500000000002</c:v>
                </c:pt>
                <c:pt idx="311">
                  <c:v>91.735500000000002</c:v>
                </c:pt>
                <c:pt idx="312">
                  <c:v>91.735500000000002</c:v>
                </c:pt>
                <c:pt idx="313">
                  <c:v>91.735500000000002</c:v>
                </c:pt>
                <c:pt idx="314">
                  <c:v>91.735500000000002</c:v>
                </c:pt>
                <c:pt idx="315">
                  <c:v>91.735500000000002</c:v>
                </c:pt>
                <c:pt idx="316">
                  <c:v>91.735500000000002</c:v>
                </c:pt>
                <c:pt idx="317">
                  <c:v>91.735500000000002</c:v>
                </c:pt>
                <c:pt idx="318">
                  <c:v>91.735500000000002</c:v>
                </c:pt>
                <c:pt idx="319">
                  <c:v>91.735500000000002</c:v>
                </c:pt>
                <c:pt idx="320">
                  <c:v>91.735500000000002</c:v>
                </c:pt>
                <c:pt idx="321">
                  <c:v>91.735500000000002</c:v>
                </c:pt>
                <c:pt idx="322">
                  <c:v>91.735500000000002</c:v>
                </c:pt>
                <c:pt idx="323">
                  <c:v>91.735500000000002</c:v>
                </c:pt>
                <c:pt idx="324">
                  <c:v>91.735500000000002</c:v>
                </c:pt>
                <c:pt idx="325">
                  <c:v>91.735500000000002</c:v>
                </c:pt>
                <c:pt idx="326">
                  <c:v>91.735500000000002</c:v>
                </c:pt>
                <c:pt idx="327">
                  <c:v>91.735500000000002</c:v>
                </c:pt>
                <c:pt idx="328">
                  <c:v>91.735500000000002</c:v>
                </c:pt>
                <c:pt idx="329">
                  <c:v>91.735500000000002</c:v>
                </c:pt>
                <c:pt idx="330">
                  <c:v>91.735500000000002</c:v>
                </c:pt>
                <c:pt idx="331">
                  <c:v>91.735500000000002</c:v>
                </c:pt>
                <c:pt idx="332">
                  <c:v>91.735500000000002</c:v>
                </c:pt>
                <c:pt idx="333">
                  <c:v>91.735500000000002</c:v>
                </c:pt>
                <c:pt idx="334">
                  <c:v>91.735500000000002</c:v>
                </c:pt>
                <c:pt idx="335">
                  <c:v>91.735500000000002</c:v>
                </c:pt>
                <c:pt idx="336">
                  <c:v>91.735500000000002</c:v>
                </c:pt>
                <c:pt idx="337">
                  <c:v>91.735500000000002</c:v>
                </c:pt>
                <c:pt idx="338">
                  <c:v>91.735500000000002</c:v>
                </c:pt>
                <c:pt idx="339">
                  <c:v>91.735500000000002</c:v>
                </c:pt>
                <c:pt idx="340">
                  <c:v>91.735500000000002</c:v>
                </c:pt>
                <c:pt idx="341">
                  <c:v>91.735500000000002</c:v>
                </c:pt>
                <c:pt idx="342">
                  <c:v>91.735500000000002</c:v>
                </c:pt>
                <c:pt idx="343">
                  <c:v>91.735500000000002</c:v>
                </c:pt>
                <c:pt idx="344">
                  <c:v>91.735500000000002</c:v>
                </c:pt>
                <c:pt idx="345">
                  <c:v>91.735500000000002</c:v>
                </c:pt>
                <c:pt idx="346">
                  <c:v>91.735500000000002</c:v>
                </c:pt>
                <c:pt idx="347">
                  <c:v>91.735500000000002</c:v>
                </c:pt>
                <c:pt idx="348">
                  <c:v>91.735500000000002</c:v>
                </c:pt>
                <c:pt idx="349">
                  <c:v>91.735500000000002</c:v>
                </c:pt>
                <c:pt idx="350">
                  <c:v>91.735500000000002</c:v>
                </c:pt>
                <c:pt idx="351">
                  <c:v>91.735500000000002</c:v>
                </c:pt>
                <c:pt idx="352">
                  <c:v>91.735500000000002</c:v>
                </c:pt>
                <c:pt idx="353">
                  <c:v>91.735500000000002</c:v>
                </c:pt>
                <c:pt idx="354">
                  <c:v>91.735500000000002</c:v>
                </c:pt>
                <c:pt idx="355">
                  <c:v>91.735500000000002</c:v>
                </c:pt>
                <c:pt idx="356">
                  <c:v>91.735500000000002</c:v>
                </c:pt>
                <c:pt idx="357">
                  <c:v>91.735500000000002</c:v>
                </c:pt>
                <c:pt idx="358">
                  <c:v>91.735500000000002</c:v>
                </c:pt>
                <c:pt idx="359">
                  <c:v>91.735500000000002</c:v>
                </c:pt>
                <c:pt idx="360">
                  <c:v>91.735500000000002</c:v>
                </c:pt>
                <c:pt idx="361">
                  <c:v>91.735500000000002</c:v>
                </c:pt>
                <c:pt idx="362">
                  <c:v>91.735500000000002</c:v>
                </c:pt>
                <c:pt idx="363">
                  <c:v>91.735500000000002</c:v>
                </c:pt>
                <c:pt idx="364">
                  <c:v>91.735500000000002</c:v>
                </c:pt>
                <c:pt idx="365">
                  <c:v>91.735500000000002</c:v>
                </c:pt>
                <c:pt idx="366">
                  <c:v>91.735500000000002</c:v>
                </c:pt>
                <c:pt idx="367">
                  <c:v>91.735500000000002</c:v>
                </c:pt>
                <c:pt idx="368">
                  <c:v>91.735500000000002</c:v>
                </c:pt>
                <c:pt idx="369">
                  <c:v>91.735500000000002</c:v>
                </c:pt>
                <c:pt idx="370">
                  <c:v>91.735500000000002</c:v>
                </c:pt>
                <c:pt idx="371">
                  <c:v>91.735500000000002</c:v>
                </c:pt>
                <c:pt idx="372">
                  <c:v>91.735500000000002</c:v>
                </c:pt>
                <c:pt idx="373">
                  <c:v>91.735500000000002</c:v>
                </c:pt>
                <c:pt idx="374">
                  <c:v>91.735500000000002</c:v>
                </c:pt>
                <c:pt idx="375">
                  <c:v>91.735500000000002</c:v>
                </c:pt>
                <c:pt idx="376">
                  <c:v>91.735500000000002</c:v>
                </c:pt>
                <c:pt idx="377">
                  <c:v>91.735500000000002</c:v>
                </c:pt>
                <c:pt idx="378">
                  <c:v>91.735500000000002</c:v>
                </c:pt>
                <c:pt idx="379">
                  <c:v>91.735500000000002</c:v>
                </c:pt>
                <c:pt idx="380">
                  <c:v>91.735500000000002</c:v>
                </c:pt>
                <c:pt idx="381">
                  <c:v>91.735500000000002</c:v>
                </c:pt>
                <c:pt idx="382">
                  <c:v>91.735500000000002</c:v>
                </c:pt>
                <c:pt idx="383">
                  <c:v>91.735500000000002</c:v>
                </c:pt>
                <c:pt idx="384">
                  <c:v>91.735500000000002</c:v>
                </c:pt>
                <c:pt idx="385">
                  <c:v>91.735500000000002</c:v>
                </c:pt>
                <c:pt idx="386">
                  <c:v>91.735500000000002</c:v>
                </c:pt>
                <c:pt idx="387">
                  <c:v>91.735500000000002</c:v>
                </c:pt>
                <c:pt idx="388">
                  <c:v>91.735500000000002</c:v>
                </c:pt>
                <c:pt idx="389">
                  <c:v>91.735500000000002</c:v>
                </c:pt>
                <c:pt idx="390">
                  <c:v>91.735500000000002</c:v>
                </c:pt>
                <c:pt idx="391">
                  <c:v>91.735500000000002</c:v>
                </c:pt>
                <c:pt idx="392">
                  <c:v>91.735500000000002</c:v>
                </c:pt>
                <c:pt idx="393">
                  <c:v>91.735500000000002</c:v>
                </c:pt>
                <c:pt idx="394">
                  <c:v>91.735500000000002</c:v>
                </c:pt>
                <c:pt idx="395">
                  <c:v>91.735500000000002</c:v>
                </c:pt>
                <c:pt idx="396">
                  <c:v>91.735500000000002</c:v>
                </c:pt>
                <c:pt idx="397">
                  <c:v>91.735500000000002</c:v>
                </c:pt>
                <c:pt idx="398">
                  <c:v>91.735500000000002</c:v>
                </c:pt>
                <c:pt idx="399">
                  <c:v>91.735500000000002</c:v>
                </c:pt>
                <c:pt idx="400">
                  <c:v>91.735500000000002</c:v>
                </c:pt>
                <c:pt idx="401">
                  <c:v>91.735500000000002</c:v>
                </c:pt>
                <c:pt idx="402">
                  <c:v>91.735500000000002</c:v>
                </c:pt>
                <c:pt idx="403">
                  <c:v>91.735500000000002</c:v>
                </c:pt>
                <c:pt idx="404">
                  <c:v>91.735500000000002</c:v>
                </c:pt>
                <c:pt idx="405">
                  <c:v>91.735500000000002</c:v>
                </c:pt>
                <c:pt idx="406">
                  <c:v>91.735500000000002</c:v>
                </c:pt>
                <c:pt idx="407">
                  <c:v>91.735500000000002</c:v>
                </c:pt>
                <c:pt idx="408">
                  <c:v>91.735500000000002</c:v>
                </c:pt>
                <c:pt idx="409">
                  <c:v>91.735500000000002</c:v>
                </c:pt>
                <c:pt idx="410">
                  <c:v>91.735500000000002</c:v>
                </c:pt>
                <c:pt idx="411">
                  <c:v>91.735500000000002</c:v>
                </c:pt>
                <c:pt idx="412">
                  <c:v>91.735500000000002</c:v>
                </c:pt>
                <c:pt idx="413">
                  <c:v>91.735500000000002</c:v>
                </c:pt>
                <c:pt idx="414">
                  <c:v>91.735500000000002</c:v>
                </c:pt>
                <c:pt idx="415">
                  <c:v>91.735500000000002</c:v>
                </c:pt>
                <c:pt idx="416">
                  <c:v>91.735500000000002</c:v>
                </c:pt>
                <c:pt idx="417">
                  <c:v>91.735500000000002</c:v>
                </c:pt>
                <c:pt idx="418">
                  <c:v>91.735500000000002</c:v>
                </c:pt>
                <c:pt idx="419">
                  <c:v>91.735500000000002</c:v>
                </c:pt>
                <c:pt idx="420">
                  <c:v>91.735500000000002</c:v>
                </c:pt>
                <c:pt idx="421">
                  <c:v>91.735500000000002</c:v>
                </c:pt>
                <c:pt idx="422">
                  <c:v>91.735500000000002</c:v>
                </c:pt>
                <c:pt idx="423">
                  <c:v>91.735500000000002</c:v>
                </c:pt>
                <c:pt idx="424">
                  <c:v>91.735500000000002</c:v>
                </c:pt>
                <c:pt idx="425">
                  <c:v>91.735500000000002</c:v>
                </c:pt>
                <c:pt idx="426">
                  <c:v>91.735500000000002</c:v>
                </c:pt>
                <c:pt idx="427">
                  <c:v>91.735500000000002</c:v>
                </c:pt>
                <c:pt idx="428">
                  <c:v>91.735500000000002</c:v>
                </c:pt>
                <c:pt idx="429">
                  <c:v>91.735500000000002</c:v>
                </c:pt>
                <c:pt idx="430">
                  <c:v>91.735500000000002</c:v>
                </c:pt>
                <c:pt idx="431">
                  <c:v>91.735500000000002</c:v>
                </c:pt>
                <c:pt idx="432">
                  <c:v>91.735500000000002</c:v>
                </c:pt>
                <c:pt idx="433">
                  <c:v>91.735500000000002</c:v>
                </c:pt>
                <c:pt idx="434">
                  <c:v>91.735500000000002</c:v>
                </c:pt>
                <c:pt idx="435">
                  <c:v>91.735500000000002</c:v>
                </c:pt>
                <c:pt idx="436">
                  <c:v>91.735500000000002</c:v>
                </c:pt>
                <c:pt idx="437">
                  <c:v>91.735500000000002</c:v>
                </c:pt>
                <c:pt idx="438">
                  <c:v>91.735500000000002</c:v>
                </c:pt>
                <c:pt idx="439">
                  <c:v>91.735500000000002</c:v>
                </c:pt>
                <c:pt idx="440">
                  <c:v>91.735500000000002</c:v>
                </c:pt>
                <c:pt idx="441">
                  <c:v>91.735500000000002</c:v>
                </c:pt>
                <c:pt idx="442">
                  <c:v>91.735500000000002</c:v>
                </c:pt>
                <c:pt idx="443">
                  <c:v>91.735500000000002</c:v>
                </c:pt>
                <c:pt idx="444">
                  <c:v>91.735500000000002</c:v>
                </c:pt>
                <c:pt idx="445">
                  <c:v>91.735500000000002</c:v>
                </c:pt>
                <c:pt idx="446">
                  <c:v>91.735500000000002</c:v>
                </c:pt>
                <c:pt idx="447">
                  <c:v>91.735500000000002</c:v>
                </c:pt>
                <c:pt idx="448">
                  <c:v>91.735500000000002</c:v>
                </c:pt>
                <c:pt idx="449">
                  <c:v>91.735500000000002</c:v>
                </c:pt>
                <c:pt idx="450">
                  <c:v>91.735500000000002</c:v>
                </c:pt>
                <c:pt idx="451">
                  <c:v>91.735500000000002</c:v>
                </c:pt>
                <c:pt idx="452">
                  <c:v>91.735500000000002</c:v>
                </c:pt>
                <c:pt idx="453">
                  <c:v>91.735500000000002</c:v>
                </c:pt>
                <c:pt idx="454">
                  <c:v>91.735500000000002</c:v>
                </c:pt>
                <c:pt idx="455">
                  <c:v>91.735500000000002</c:v>
                </c:pt>
                <c:pt idx="456">
                  <c:v>91.735500000000002</c:v>
                </c:pt>
                <c:pt idx="457">
                  <c:v>91.735500000000002</c:v>
                </c:pt>
                <c:pt idx="458">
                  <c:v>91.735500000000002</c:v>
                </c:pt>
                <c:pt idx="459">
                  <c:v>91.735500000000002</c:v>
                </c:pt>
                <c:pt idx="460">
                  <c:v>91.735500000000002</c:v>
                </c:pt>
                <c:pt idx="461">
                  <c:v>91.735500000000002</c:v>
                </c:pt>
                <c:pt idx="462">
                  <c:v>91.735500000000002</c:v>
                </c:pt>
                <c:pt idx="463">
                  <c:v>91.735500000000002</c:v>
                </c:pt>
                <c:pt idx="464">
                  <c:v>91.735500000000002</c:v>
                </c:pt>
                <c:pt idx="465">
                  <c:v>91.735500000000002</c:v>
                </c:pt>
                <c:pt idx="466">
                  <c:v>91.735500000000002</c:v>
                </c:pt>
                <c:pt idx="467">
                  <c:v>91.735500000000002</c:v>
                </c:pt>
                <c:pt idx="468">
                  <c:v>91.735500000000002</c:v>
                </c:pt>
                <c:pt idx="469">
                  <c:v>91.735500000000002</c:v>
                </c:pt>
                <c:pt idx="470">
                  <c:v>91.735500000000002</c:v>
                </c:pt>
                <c:pt idx="471">
                  <c:v>91.735500000000002</c:v>
                </c:pt>
                <c:pt idx="472">
                  <c:v>91.735500000000002</c:v>
                </c:pt>
                <c:pt idx="473">
                  <c:v>91.735500000000002</c:v>
                </c:pt>
                <c:pt idx="474">
                  <c:v>91.735500000000002</c:v>
                </c:pt>
                <c:pt idx="475">
                  <c:v>91.735500000000002</c:v>
                </c:pt>
                <c:pt idx="476">
                  <c:v>91.735500000000002</c:v>
                </c:pt>
                <c:pt idx="477">
                  <c:v>91.735500000000002</c:v>
                </c:pt>
                <c:pt idx="478">
                  <c:v>91.735500000000002</c:v>
                </c:pt>
                <c:pt idx="479">
                  <c:v>91.735500000000002</c:v>
                </c:pt>
                <c:pt idx="480">
                  <c:v>91.735500000000002</c:v>
                </c:pt>
                <c:pt idx="481">
                  <c:v>91.735500000000002</c:v>
                </c:pt>
                <c:pt idx="482">
                  <c:v>91.735500000000002</c:v>
                </c:pt>
                <c:pt idx="483">
                  <c:v>91.735500000000002</c:v>
                </c:pt>
                <c:pt idx="484">
                  <c:v>91.735500000000002</c:v>
                </c:pt>
                <c:pt idx="485">
                  <c:v>91.735500000000002</c:v>
                </c:pt>
                <c:pt idx="486">
                  <c:v>91.735500000000002</c:v>
                </c:pt>
                <c:pt idx="487">
                  <c:v>91.735500000000002</c:v>
                </c:pt>
                <c:pt idx="488">
                  <c:v>91.735500000000002</c:v>
                </c:pt>
                <c:pt idx="489">
                  <c:v>91.735500000000002</c:v>
                </c:pt>
                <c:pt idx="490">
                  <c:v>91.735500000000002</c:v>
                </c:pt>
                <c:pt idx="491">
                  <c:v>91.735500000000002</c:v>
                </c:pt>
                <c:pt idx="492">
                  <c:v>91.735500000000002</c:v>
                </c:pt>
                <c:pt idx="493">
                  <c:v>91.735500000000002</c:v>
                </c:pt>
                <c:pt idx="494">
                  <c:v>91.735500000000002</c:v>
                </c:pt>
                <c:pt idx="495">
                  <c:v>91.735500000000002</c:v>
                </c:pt>
                <c:pt idx="496">
                  <c:v>91.735500000000002</c:v>
                </c:pt>
                <c:pt idx="497">
                  <c:v>91.735500000000002</c:v>
                </c:pt>
                <c:pt idx="498">
                  <c:v>91.735500000000002</c:v>
                </c:pt>
                <c:pt idx="499">
                  <c:v>91.735500000000002</c:v>
                </c:pt>
                <c:pt idx="500">
                  <c:v>91.735500000000002</c:v>
                </c:pt>
                <c:pt idx="501">
                  <c:v>91.735500000000002</c:v>
                </c:pt>
                <c:pt idx="502">
                  <c:v>91.735500000000002</c:v>
                </c:pt>
                <c:pt idx="503">
                  <c:v>91.735500000000002</c:v>
                </c:pt>
                <c:pt idx="504">
                  <c:v>91.735500000000002</c:v>
                </c:pt>
                <c:pt idx="505">
                  <c:v>91.735500000000002</c:v>
                </c:pt>
                <c:pt idx="506">
                  <c:v>91.735500000000002</c:v>
                </c:pt>
                <c:pt idx="507">
                  <c:v>91.735500000000002</c:v>
                </c:pt>
                <c:pt idx="508">
                  <c:v>91.735500000000002</c:v>
                </c:pt>
                <c:pt idx="509">
                  <c:v>91.735500000000002</c:v>
                </c:pt>
                <c:pt idx="510">
                  <c:v>91.735500000000002</c:v>
                </c:pt>
                <c:pt idx="511">
                  <c:v>91.735500000000002</c:v>
                </c:pt>
                <c:pt idx="512">
                  <c:v>91.735500000000002</c:v>
                </c:pt>
                <c:pt idx="513">
                  <c:v>91.735500000000002</c:v>
                </c:pt>
                <c:pt idx="514">
                  <c:v>91.735500000000002</c:v>
                </c:pt>
                <c:pt idx="515">
                  <c:v>91.735500000000002</c:v>
                </c:pt>
                <c:pt idx="516">
                  <c:v>91.735500000000002</c:v>
                </c:pt>
                <c:pt idx="517">
                  <c:v>91.735500000000002</c:v>
                </c:pt>
                <c:pt idx="518">
                  <c:v>91.735500000000002</c:v>
                </c:pt>
                <c:pt idx="519">
                  <c:v>91.735500000000002</c:v>
                </c:pt>
                <c:pt idx="520">
                  <c:v>91.735500000000002</c:v>
                </c:pt>
                <c:pt idx="521">
                  <c:v>91.735500000000002</c:v>
                </c:pt>
                <c:pt idx="522">
                  <c:v>91.735500000000002</c:v>
                </c:pt>
                <c:pt idx="523">
                  <c:v>91.735500000000002</c:v>
                </c:pt>
                <c:pt idx="524">
                  <c:v>91.735500000000002</c:v>
                </c:pt>
                <c:pt idx="525">
                  <c:v>91.735500000000002</c:v>
                </c:pt>
                <c:pt idx="526">
                  <c:v>91.735500000000002</c:v>
                </c:pt>
                <c:pt idx="527">
                  <c:v>91.735500000000002</c:v>
                </c:pt>
                <c:pt idx="528">
                  <c:v>91.735500000000002</c:v>
                </c:pt>
                <c:pt idx="529">
                  <c:v>91.735500000000002</c:v>
                </c:pt>
                <c:pt idx="530">
                  <c:v>91.735500000000002</c:v>
                </c:pt>
                <c:pt idx="531">
                  <c:v>91.735500000000002</c:v>
                </c:pt>
                <c:pt idx="532">
                  <c:v>91.735500000000002</c:v>
                </c:pt>
                <c:pt idx="533">
                  <c:v>91.735500000000002</c:v>
                </c:pt>
                <c:pt idx="534">
                  <c:v>91.735500000000002</c:v>
                </c:pt>
                <c:pt idx="535">
                  <c:v>91.735500000000002</c:v>
                </c:pt>
                <c:pt idx="536">
                  <c:v>91.735500000000002</c:v>
                </c:pt>
                <c:pt idx="537">
                  <c:v>91.735500000000002</c:v>
                </c:pt>
                <c:pt idx="538">
                  <c:v>91.735500000000002</c:v>
                </c:pt>
                <c:pt idx="539">
                  <c:v>91.735500000000002</c:v>
                </c:pt>
                <c:pt idx="540">
                  <c:v>91.735500000000002</c:v>
                </c:pt>
                <c:pt idx="541">
                  <c:v>91.735500000000002</c:v>
                </c:pt>
                <c:pt idx="542">
                  <c:v>91.735500000000002</c:v>
                </c:pt>
                <c:pt idx="543">
                  <c:v>91.735500000000002</c:v>
                </c:pt>
                <c:pt idx="544">
                  <c:v>91.735500000000002</c:v>
                </c:pt>
                <c:pt idx="545">
                  <c:v>91.735500000000002</c:v>
                </c:pt>
                <c:pt idx="546">
                  <c:v>91.735500000000002</c:v>
                </c:pt>
                <c:pt idx="547">
                  <c:v>91.735500000000002</c:v>
                </c:pt>
                <c:pt idx="548">
                  <c:v>91.735500000000002</c:v>
                </c:pt>
                <c:pt idx="549">
                  <c:v>91.735500000000002</c:v>
                </c:pt>
                <c:pt idx="550">
                  <c:v>91.735500000000002</c:v>
                </c:pt>
                <c:pt idx="551">
                  <c:v>91.735500000000002</c:v>
                </c:pt>
                <c:pt idx="552">
                  <c:v>91.735500000000002</c:v>
                </c:pt>
                <c:pt idx="553">
                  <c:v>91.735500000000002</c:v>
                </c:pt>
                <c:pt idx="554">
                  <c:v>91.735500000000002</c:v>
                </c:pt>
                <c:pt idx="555">
                  <c:v>91.735500000000002</c:v>
                </c:pt>
                <c:pt idx="556">
                  <c:v>91.735500000000002</c:v>
                </c:pt>
                <c:pt idx="557">
                  <c:v>91.735500000000002</c:v>
                </c:pt>
                <c:pt idx="558">
                  <c:v>91.735500000000002</c:v>
                </c:pt>
                <c:pt idx="559">
                  <c:v>91.735500000000002</c:v>
                </c:pt>
                <c:pt idx="560">
                  <c:v>91.735500000000002</c:v>
                </c:pt>
                <c:pt idx="561">
                  <c:v>91.735500000000002</c:v>
                </c:pt>
                <c:pt idx="562">
                  <c:v>91.735500000000002</c:v>
                </c:pt>
                <c:pt idx="563">
                  <c:v>91.735500000000002</c:v>
                </c:pt>
                <c:pt idx="564">
                  <c:v>91.735500000000002</c:v>
                </c:pt>
                <c:pt idx="565">
                  <c:v>91.735500000000002</c:v>
                </c:pt>
                <c:pt idx="566">
                  <c:v>91.735500000000002</c:v>
                </c:pt>
                <c:pt idx="567">
                  <c:v>91.735500000000002</c:v>
                </c:pt>
                <c:pt idx="568">
                  <c:v>91.735500000000002</c:v>
                </c:pt>
                <c:pt idx="569">
                  <c:v>91.735500000000002</c:v>
                </c:pt>
                <c:pt idx="570">
                  <c:v>91.735500000000002</c:v>
                </c:pt>
                <c:pt idx="571">
                  <c:v>91.735500000000002</c:v>
                </c:pt>
                <c:pt idx="572">
                  <c:v>91.735500000000002</c:v>
                </c:pt>
                <c:pt idx="573">
                  <c:v>91.735500000000002</c:v>
                </c:pt>
                <c:pt idx="574">
                  <c:v>91.735500000000002</c:v>
                </c:pt>
                <c:pt idx="575">
                  <c:v>91.735500000000002</c:v>
                </c:pt>
                <c:pt idx="576">
                  <c:v>91.735500000000002</c:v>
                </c:pt>
                <c:pt idx="577">
                  <c:v>91.735500000000002</c:v>
                </c:pt>
                <c:pt idx="578">
                  <c:v>91.735500000000002</c:v>
                </c:pt>
                <c:pt idx="579">
                  <c:v>91.735500000000002</c:v>
                </c:pt>
                <c:pt idx="580">
                  <c:v>91.735500000000002</c:v>
                </c:pt>
                <c:pt idx="581">
                  <c:v>91.735500000000002</c:v>
                </c:pt>
                <c:pt idx="582">
                  <c:v>91.735500000000002</c:v>
                </c:pt>
                <c:pt idx="583">
                  <c:v>91.735500000000002</c:v>
                </c:pt>
                <c:pt idx="584">
                  <c:v>91.735500000000002</c:v>
                </c:pt>
                <c:pt idx="585">
                  <c:v>91.735500000000002</c:v>
                </c:pt>
                <c:pt idx="586">
                  <c:v>91.735500000000002</c:v>
                </c:pt>
                <c:pt idx="587">
                  <c:v>91.735500000000002</c:v>
                </c:pt>
                <c:pt idx="588">
                  <c:v>91.735500000000002</c:v>
                </c:pt>
                <c:pt idx="589">
                  <c:v>91.735500000000002</c:v>
                </c:pt>
                <c:pt idx="590">
                  <c:v>91.735500000000002</c:v>
                </c:pt>
                <c:pt idx="591">
                  <c:v>91.735500000000002</c:v>
                </c:pt>
                <c:pt idx="592">
                  <c:v>91.735500000000002</c:v>
                </c:pt>
                <c:pt idx="593">
                  <c:v>91.735500000000002</c:v>
                </c:pt>
                <c:pt idx="594">
                  <c:v>91.735500000000002</c:v>
                </c:pt>
                <c:pt idx="595">
                  <c:v>91.735500000000002</c:v>
                </c:pt>
                <c:pt idx="596">
                  <c:v>91.735500000000002</c:v>
                </c:pt>
                <c:pt idx="597">
                  <c:v>91.735500000000002</c:v>
                </c:pt>
                <c:pt idx="598">
                  <c:v>91.735500000000002</c:v>
                </c:pt>
                <c:pt idx="599">
                  <c:v>91.735500000000002</c:v>
                </c:pt>
                <c:pt idx="600">
                  <c:v>91.735500000000002</c:v>
                </c:pt>
                <c:pt idx="601">
                  <c:v>91.735500000000002</c:v>
                </c:pt>
                <c:pt idx="602">
                  <c:v>91.735500000000002</c:v>
                </c:pt>
                <c:pt idx="603">
                  <c:v>91.735500000000002</c:v>
                </c:pt>
                <c:pt idx="604">
                  <c:v>91.735500000000002</c:v>
                </c:pt>
                <c:pt idx="605">
                  <c:v>91.735500000000002</c:v>
                </c:pt>
                <c:pt idx="606">
                  <c:v>91.735500000000002</c:v>
                </c:pt>
                <c:pt idx="607">
                  <c:v>91.735500000000002</c:v>
                </c:pt>
                <c:pt idx="608">
                  <c:v>91.735500000000002</c:v>
                </c:pt>
                <c:pt idx="609">
                  <c:v>91.735500000000002</c:v>
                </c:pt>
                <c:pt idx="610">
                  <c:v>91.735500000000002</c:v>
                </c:pt>
                <c:pt idx="611">
                  <c:v>91.735500000000002</c:v>
                </c:pt>
                <c:pt idx="612">
                  <c:v>91.735500000000002</c:v>
                </c:pt>
                <c:pt idx="613">
                  <c:v>91.735500000000002</c:v>
                </c:pt>
                <c:pt idx="614">
                  <c:v>91.735500000000002</c:v>
                </c:pt>
                <c:pt idx="615">
                  <c:v>91.735500000000002</c:v>
                </c:pt>
                <c:pt idx="616">
                  <c:v>91.735500000000002</c:v>
                </c:pt>
                <c:pt idx="617">
                  <c:v>91.735500000000002</c:v>
                </c:pt>
                <c:pt idx="618">
                  <c:v>91.735500000000002</c:v>
                </c:pt>
                <c:pt idx="619">
                  <c:v>91.735500000000002</c:v>
                </c:pt>
                <c:pt idx="620">
                  <c:v>91.735500000000002</c:v>
                </c:pt>
                <c:pt idx="621">
                  <c:v>91.735500000000002</c:v>
                </c:pt>
                <c:pt idx="622">
                  <c:v>91.735500000000002</c:v>
                </c:pt>
                <c:pt idx="623">
                  <c:v>91.735500000000002</c:v>
                </c:pt>
                <c:pt idx="624">
                  <c:v>91.735500000000002</c:v>
                </c:pt>
                <c:pt idx="625">
                  <c:v>91.735500000000002</c:v>
                </c:pt>
                <c:pt idx="626">
                  <c:v>91.735500000000002</c:v>
                </c:pt>
                <c:pt idx="627">
                  <c:v>91.735500000000002</c:v>
                </c:pt>
                <c:pt idx="628">
                  <c:v>91.735500000000002</c:v>
                </c:pt>
                <c:pt idx="629">
                  <c:v>91.735500000000002</c:v>
                </c:pt>
                <c:pt idx="630">
                  <c:v>91.735500000000002</c:v>
                </c:pt>
                <c:pt idx="631">
                  <c:v>91.735500000000002</c:v>
                </c:pt>
                <c:pt idx="632">
                  <c:v>91.735500000000002</c:v>
                </c:pt>
                <c:pt idx="633">
                  <c:v>91.735500000000002</c:v>
                </c:pt>
                <c:pt idx="634">
                  <c:v>91.735500000000002</c:v>
                </c:pt>
                <c:pt idx="635">
                  <c:v>91.735500000000002</c:v>
                </c:pt>
                <c:pt idx="636">
                  <c:v>91.735500000000002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9FA-4933-BEE4-4A3DF7C7BE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8334520"/>
        <c:axId val="658336488"/>
      </c:lineChart>
      <c:dateAx>
        <c:axId val="65833452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336488"/>
        <c:crosses val="autoZero"/>
        <c:auto val="1"/>
        <c:lblOffset val="100"/>
        <c:baseTimeUnit val="days"/>
      </c:dateAx>
      <c:valAx>
        <c:axId val="658336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334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</a:rPr>
              <a:t>Northeast </a:t>
            </a:r>
            <a:r>
              <a:rPr lang="en-US" sz="1400" b="1" i="0" u="none" strike="noStrike" baseline="0">
                <a:solidFill>
                  <a:sysClr val="windowText" lastClr="000000"/>
                </a:solidFill>
                <a:effectLst/>
              </a:rPr>
              <a:t>Region Case Count by Collection Date with 7 Day Moving Average</a:t>
            </a:r>
          </a:p>
          <a:p>
            <a:pPr>
              <a:defRPr b="1">
                <a:solidFill>
                  <a:sysClr val="windowText" lastClr="000000"/>
                </a:solidFill>
              </a:defRPr>
            </a:pPr>
            <a:r>
              <a:rPr lang="en-US" sz="1400" b="1" i="0" u="none" strike="noStrike" baseline="0">
                <a:solidFill>
                  <a:sysClr val="windowText" lastClr="000000"/>
                </a:solidFill>
                <a:effectLst/>
              </a:rPr>
              <a:t>December 6, 2021</a:t>
            </a:r>
            <a:endParaRPr lang="en-US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38100" cap="rnd">
                <a:solidFill>
                  <a:schemeClr val="tx1"/>
                </a:solidFill>
                <a:prstDash val="sysDot"/>
              </a:ln>
              <a:effectLst/>
            </c:spPr>
            <c:trendlineType val="movingAvg"/>
            <c:period val="7"/>
            <c:dispRSqr val="0"/>
            <c:dispEq val="0"/>
          </c:trendline>
          <c:cat>
            <c:numRef>
              <c:f>'By Region'!$A$2:$A$638</c:f>
              <c:numCache>
                <c:formatCode>m/d/yyyy</c:formatCode>
                <c:ptCount val="637"/>
                <c:pt idx="0">
                  <c:v>43899</c:v>
                </c:pt>
                <c:pt idx="1">
                  <c:v>43900</c:v>
                </c:pt>
                <c:pt idx="2">
                  <c:v>43901</c:v>
                </c:pt>
                <c:pt idx="3">
                  <c:v>43902</c:v>
                </c:pt>
                <c:pt idx="4">
                  <c:v>43903</c:v>
                </c:pt>
                <c:pt idx="5">
                  <c:v>43904</c:v>
                </c:pt>
                <c:pt idx="6">
                  <c:v>43905</c:v>
                </c:pt>
                <c:pt idx="7">
                  <c:v>43906</c:v>
                </c:pt>
                <c:pt idx="8">
                  <c:v>43907</c:v>
                </c:pt>
                <c:pt idx="9">
                  <c:v>43908</c:v>
                </c:pt>
                <c:pt idx="10">
                  <c:v>43909</c:v>
                </c:pt>
                <c:pt idx="11">
                  <c:v>43910</c:v>
                </c:pt>
                <c:pt idx="12">
                  <c:v>43911</c:v>
                </c:pt>
                <c:pt idx="13">
                  <c:v>43912</c:v>
                </c:pt>
                <c:pt idx="14">
                  <c:v>43913</c:v>
                </c:pt>
                <c:pt idx="15">
                  <c:v>43914</c:v>
                </c:pt>
                <c:pt idx="16">
                  <c:v>43915</c:v>
                </c:pt>
                <c:pt idx="17">
                  <c:v>43916</c:v>
                </c:pt>
                <c:pt idx="18">
                  <c:v>43917</c:v>
                </c:pt>
                <c:pt idx="19">
                  <c:v>43918</c:v>
                </c:pt>
                <c:pt idx="20">
                  <c:v>43919</c:v>
                </c:pt>
                <c:pt idx="21">
                  <c:v>43920</c:v>
                </c:pt>
                <c:pt idx="22">
                  <c:v>43921</c:v>
                </c:pt>
                <c:pt idx="23">
                  <c:v>43922</c:v>
                </c:pt>
                <c:pt idx="24">
                  <c:v>43923</c:v>
                </c:pt>
                <c:pt idx="25">
                  <c:v>43924</c:v>
                </c:pt>
                <c:pt idx="26">
                  <c:v>43925</c:v>
                </c:pt>
                <c:pt idx="27">
                  <c:v>43926</c:v>
                </c:pt>
                <c:pt idx="28">
                  <c:v>43927</c:v>
                </c:pt>
                <c:pt idx="29">
                  <c:v>43928</c:v>
                </c:pt>
                <c:pt idx="30">
                  <c:v>43929</c:v>
                </c:pt>
                <c:pt idx="31">
                  <c:v>43930</c:v>
                </c:pt>
                <c:pt idx="32">
                  <c:v>43931</c:v>
                </c:pt>
                <c:pt idx="33">
                  <c:v>43932</c:v>
                </c:pt>
                <c:pt idx="34">
                  <c:v>43933</c:v>
                </c:pt>
                <c:pt idx="35">
                  <c:v>43934</c:v>
                </c:pt>
                <c:pt idx="36">
                  <c:v>43935</c:v>
                </c:pt>
                <c:pt idx="37">
                  <c:v>43936</c:v>
                </c:pt>
                <c:pt idx="38">
                  <c:v>43937</c:v>
                </c:pt>
                <c:pt idx="39">
                  <c:v>43938</c:v>
                </c:pt>
                <c:pt idx="40">
                  <c:v>43939</c:v>
                </c:pt>
                <c:pt idx="41">
                  <c:v>43940</c:v>
                </c:pt>
                <c:pt idx="42">
                  <c:v>43941</c:v>
                </c:pt>
                <c:pt idx="43">
                  <c:v>43942</c:v>
                </c:pt>
                <c:pt idx="44">
                  <c:v>43943</c:v>
                </c:pt>
                <c:pt idx="45">
                  <c:v>43944</c:v>
                </c:pt>
                <c:pt idx="46">
                  <c:v>43945</c:v>
                </c:pt>
                <c:pt idx="47">
                  <c:v>43946</c:v>
                </c:pt>
                <c:pt idx="48">
                  <c:v>43947</c:v>
                </c:pt>
                <c:pt idx="49">
                  <c:v>43948</c:v>
                </c:pt>
                <c:pt idx="50">
                  <c:v>43949</c:v>
                </c:pt>
                <c:pt idx="51">
                  <c:v>43950</c:v>
                </c:pt>
                <c:pt idx="52">
                  <c:v>43951</c:v>
                </c:pt>
                <c:pt idx="53">
                  <c:v>43952</c:v>
                </c:pt>
                <c:pt idx="54">
                  <c:v>43953</c:v>
                </c:pt>
                <c:pt idx="55">
                  <c:v>43954</c:v>
                </c:pt>
                <c:pt idx="56">
                  <c:v>43955</c:v>
                </c:pt>
                <c:pt idx="57">
                  <c:v>43956</c:v>
                </c:pt>
                <c:pt idx="58">
                  <c:v>43957</c:v>
                </c:pt>
                <c:pt idx="59">
                  <c:v>43958</c:v>
                </c:pt>
                <c:pt idx="60">
                  <c:v>43959</c:v>
                </c:pt>
                <c:pt idx="61">
                  <c:v>43960</c:v>
                </c:pt>
                <c:pt idx="62">
                  <c:v>43961</c:v>
                </c:pt>
                <c:pt idx="63">
                  <c:v>43962</c:v>
                </c:pt>
                <c:pt idx="64">
                  <c:v>43963</c:v>
                </c:pt>
                <c:pt idx="65">
                  <c:v>43964</c:v>
                </c:pt>
                <c:pt idx="66">
                  <c:v>43965</c:v>
                </c:pt>
                <c:pt idx="67">
                  <c:v>43966</c:v>
                </c:pt>
                <c:pt idx="68">
                  <c:v>43967</c:v>
                </c:pt>
                <c:pt idx="69">
                  <c:v>43968</c:v>
                </c:pt>
                <c:pt idx="70">
                  <c:v>43969</c:v>
                </c:pt>
                <c:pt idx="71">
                  <c:v>43970</c:v>
                </c:pt>
                <c:pt idx="72">
                  <c:v>43971</c:v>
                </c:pt>
                <c:pt idx="73">
                  <c:v>43972</c:v>
                </c:pt>
                <c:pt idx="74">
                  <c:v>43973</c:v>
                </c:pt>
                <c:pt idx="75">
                  <c:v>43974</c:v>
                </c:pt>
                <c:pt idx="76">
                  <c:v>43975</c:v>
                </c:pt>
                <c:pt idx="77">
                  <c:v>43976</c:v>
                </c:pt>
                <c:pt idx="78">
                  <c:v>43977</c:v>
                </c:pt>
                <c:pt idx="79">
                  <c:v>43978</c:v>
                </c:pt>
                <c:pt idx="80">
                  <c:v>43979</c:v>
                </c:pt>
                <c:pt idx="81">
                  <c:v>43980</c:v>
                </c:pt>
                <c:pt idx="82">
                  <c:v>43981</c:v>
                </c:pt>
                <c:pt idx="83">
                  <c:v>43982</c:v>
                </c:pt>
                <c:pt idx="84">
                  <c:v>43983</c:v>
                </c:pt>
                <c:pt idx="85">
                  <c:v>43984</c:v>
                </c:pt>
                <c:pt idx="86">
                  <c:v>43985</c:v>
                </c:pt>
                <c:pt idx="87">
                  <c:v>43986</c:v>
                </c:pt>
                <c:pt idx="88">
                  <c:v>43987</c:v>
                </c:pt>
                <c:pt idx="89">
                  <c:v>43988</c:v>
                </c:pt>
                <c:pt idx="90">
                  <c:v>43989</c:v>
                </c:pt>
                <c:pt idx="91">
                  <c:v>43990</c:v>
                </c:pt>
                <c:pt idx="92">
                  <c:v>43991</c:v>
                </c:pt>
                <c:pt idx="93">
                  <c:v>43992</c:v>
                </c:pt>
                <c:pt idx="94">
                  <c:v>43993</c:v>
                </c:pt>
                <c:pt idx="95">
                  <c:v>43994</c:v>
                </c:pt>
                <c:pt idx="96">
                  <c:v>43995</c:v>
                </c:pt>
                <c:pt idx="97">
                  <c:v>43996</c:v>
                </c:pt>
                <c:pt idx="98">
                  <c:v>43997</c:v>
                </c:pt>
                <c:pt idx="99">
                  <c:v>43998</c:v>
                </c:pt>
                <c:pt idx="100">
                  <c:v>43999</c:v>
                </c:pt>
                <c:pt idx="101">
                  <c:v>44000</c:v>
                </c:pt>
                <c:pt idx="102">
                  <c:v>44001</c:v>
                </c:pt>
                <c:pt idx="103">
                  <c:v>44002</c:v>
                </c:pt>
                <c:pt idx="104">
                  <c:v>44003</c:v>
                </c:pt>
                <c:pt idx="105">
                  <c:v>44004</c:v>
                </c:pt>
                <c:pt idx="106">
                  <c:v>44005</c:v>
                </c:pt>
                <c:pt idx="107">
                  <c:v>44006</c:v>
                </c:pt>
                <c:pt idx="108">
                  <c:v>44007</c:v>
                </c:pt>
                <c:pt idx="109">
                  <c:v>44008</c:v>
                </c:pt>
                <c:pt idx="110">
                  <c:v>44009</c:v>
                </c:pt>
                <c:pt idx="111">
                  <c:v>44010</c:v>
                </c:pt>
                <c:pt idx="112">
                  <c:v>44011</c:v>
                </c:pt>
                <c:pt idx="113">
                  <c:v>44012</c:v>
                </c:pt>
                <c:pt idx="114">
                  <c:v>44013</c:v>
                </c:pt>
                <c:pt idx="115">
                  <c:v>44014</c:v>
                </c:pt>
                <c:pt idx="116">
                  <c:v>44015</c:v>
                </c:pt>
                <c:pt idx="117">
                  <c:v>44016</c:v>
                </c:pt>
                <c:pt idx="118">
                  <c:v>44017</c:v>
                </c:pt>
                <c:pt idx="119">
                  <c:v>44018</c:v>
                </c:pt>
                <c:pt idx="120">
                  <c:v>44019</c:v>
                </c:pt>
                <c:pt idx="121">
                  <c:v>44020</c:v>
                </c:pt>
                <c:pt idx="122">
                  <c:v>44021</c:v>
                </c:pt>
                <c:pt idx="123">
                  <c:v>44022</c:v>
                </c:pt>
                <c:pt idx="124">
                  <c:v>44023</c:v>
                </c:pt>
                <c:pt idx="125">
                  <c:v>44024</c:v>
                </c:pt>
                <c:pt idx="126">
                  <c:v>44025</c:v>
                </c:pt>
                <c:pt idx="127">
                  <c:v>44026</c:v>
                </c:pt>
                <c:pt idx="128">
                  <c:v>44027</c:v>
                </c:pt>
                <c:pt idx="129">
                  <c:v>44028</c:v>
                </c:pt>
                <c:pt idx="130">
                  <c:v>44029</c:v>
                </c:pt>
                <c:pt idx="131">
                  <c:v>44030</c:v>
                </c:pt>
                <c:pt idx="132">
                  <c:v>44031</c:v>
                </c:pt>
                <c:pt idx="133">
                  <c:v>44032</c:v>
                </c:pt>
                <c:pt idx="134">
                  <c:v>44033</c:v>
                </c:pt>
                <c:pt idx="135">
                  <c:v>44034</c:v>
                </c:pt>
                <c:pt idx="136">
                  <c:v>44035</c:v>
                </c:pt>
                <c:pt idx="137">
                  <c:v>44036</c:v>
                </c:pt>
                <c:pt idx="138">
                  <c:v>44037</c:v>
                </c:pt>
                <c:pt idx="139">
                  <c:v>44038</c:v>
                </c:pt>
                <c:pt idx="140">
                  <c:v>44039</c:v>
                </c:pt>
                <c:pt idx="141">
                  <c:v>44040</c:v>
                </c:pt>
                <c:pt idx="142">
                  <c:v>44041</c:v>
                </c:pt>
                <c:pt idx="143">
                  <c:v>44042</c:v>
                </c:pt>
                <c:pt idx="144">
                  <c:v>44043</c:v>
                </c:pt>
                <c:pt idx="145">
                  <c:v>44044</c:v>
                </c:pt>
                <c:pt idx="146">
                  <c:v>44045</c:v>
                </c:pt>
                <c:pt idx="147">
                  <c:v>44046</c:v>
                </c:pt>
                <c:pt idx="148">
                  <c:v>44047</c:v>
                </c:pt>
                <c:pt idx="149">
                  <c:v>44048</c:v>
                </c:pt>
                <c:pt idx="150">
                  <c:v>44049</c:v>
                </c:pt>
                <c:pt idx="151">
                  <c:v>44050</c:v>
                </c:pt>
                <c:pt idx="152">
                  <c:v>44051</c:v>
                </c:pt>
                <c:pt idx="153">
                  <c:v>44052</c:v>
                </c:pt>
                <c:pt idx="154">
                  <c:v>44053</c:v>
                </c:pt>
                <c:pt idx="155">
                  <c:v>44054</c:v>
                </c:pt>
                <c:pt idx="156">
                  <c:v>44055</c:v>
                </c:pt>
                <c:pt idx="157">
                  <c:v>44056</c:v>
                </c:pt>
                <c:pt idx="158">
                  <c:v>44057</c:v>
                </c:pt>
                <c:pt idx="159">
                  <c:v>44058</c:v>
                </c:pt>
                <c:pt idx="160">
                  <c:v>44059</c:v>
                </c:pt>
                <c:pt idx="161">
                  <c:v>44060</c:v>
                </c:pt>
                <c:pt idx="162">
                  <c:v>44061</c:v>
                </c:pt>
                <c:pt idx="163">
                  <c:v>44062</c:v>
                </c:pt>
                <c:pt idx="164">
                  <c:v>44063</c:v>
                </c:pt>
                <c:pt idx="165">
                  <c:v>44064</c:v>
                </c:pt>
                <c:pt idx="166">
                  <c:v>44065</c:v>
                </c:pt>
                <c:pt idx="167">
                  <c:v>44066</c:v>
                </c:pt>
                <c:pt idx="168">
                  <c:v>44067</c:v>
                </c:pt>
                <c:pt idx="169">
                  <c:v>44068</c:v>
                </c:pt>
                <c:pt idx="170">
                  <c:v>44069</c:v>
                </c:pt>
                <c:pt idx="171">
                  <c:v>44070</c:v>
                </c:pt>
                <c:pt idx="172">
                  <c:v>44071</c:v>
                </c:pt>
                <c:pt idx="173">
                  <c:v>44072</c:v>
                </c:pt>
                <c:pt idx="174">
                  <c:v>44073</c:v>
                </c:pt>
                <c:pt idx="175">
                  <c:v>44074</c:v>
                </c:pt>
                <c:pt idx="176">
                  <c:v>44075</c:v>
                </c:pt>
                <c:pt idx="177">
                  <c:v>44076</c:v>
                </c:pt>
                <c:pt idx="178">
                  <c:v>44077</c:v>
                </c:pt>
                <c:pt idx="179">
                  <c:v>44078</c:v>
                </c:pt>
                <c:pt idx="180">
                  <c:v>44079</c:v>
                </c:pt>
                <c:pt idx="181">
                  <c:v>44080</c:v>
                </c:pt>
                <c:pt idx="182">
                  <c:v>44081</c:v>
                </c:pt>
                <c:pt idx="183">
                  <c:v>44082</c:v>
                </c:pt>
                <c:pt idx="184">
                  <c:v>44083</c:v>
                </c:pt>
                <c:pt idx="185">
                  <c:v>44084</c:v>
                </c:pt>
                <c:pt idx="186">
                  <c:v>44085</c:v>
                </c:pt>
                <c:pt idx="187">
                  <c:v>44086</c:v>
                </c:pt>
                <c:pt idx="188">
                  <c:v>44087</c:v>
                </c:pt>
                <c:pt idx="189">
                  <c:v>44088</c:v>
                </c:pt>
                <c:pt idx="190">
                  <c:v>44089</c:v>
                </c:pt>
                <c:pt idx="191">
                  <c:v>44090</c:v>
                </c:pt>
                <c:pt idx="192">
                  <c:v>44091</c:v>
                </c:pt>
                <c:pt idx="193">
                  <c:v>44092</c:v>
                </c:pt>
                <c:pt idx="194">
                  <c:v>44093</c:v>
                </c:pt>
                <c:pt idx="195">
                  <c:v>44094</c:v>
                </c:pt>
                <c:pt idx="196">
                  <c:v>44095</c:v>
                </c:pt>
                <c:pt idx="197">
                  <c:v>44096</c:v>
                </c:pt>
                <c:pt idx="198">
                  <c:v>44097</c:v>
                </c:pt>
                <c:pt idx="199">
                  <c:v>44098</c:v>
                </c:pt>
                <c:pt idx="200">
                  <c:v>44099</c:v>
                </c:pt>
                <c:pt idx="201">
                  <c:v>44100</c:v>
                </c:pt>
                <c:pt idx="202">
                  <c:v>44101</c:v>
                </c:pt>
                <c:pt idx="203">
                  <c:v>44102</c:v>
                </c:pt>
                <c:pt idx="204">
                  <c:v>44103</c:v>
                </c:pt>
                <c:pt idx="205">
                  <c:v>44104</c:v>
                </c:pt>
                <c:pt idx="206">
                  <c:v>44105</c:v>
                </c:pt>
                <c:pt idx="207">
                  <c:v>44106</c:v>
                </c:pt>
                <c:pt idx="208">
                  <c:v>44107</c:v>
                </c:pt>
                <c:pt idx="209">
                  <c:v>44108</c:v>
                </c:pt>
                <c:pt idx="210">
                  <c:v>44109</c:v>
                </c:pt>
                <c:pt idx="211">
                  <c:v>44110</c:v>
                </c:pt>
                <c:pt idx="212">
                  <c:v>44111</c:v>
                </c:pt>
                <c:pt idx="213">
                  <c:v>44112</c:v>
                </c:pt>
                <c:pt idx="214">
                  <c:v>44113</c:v>
                </c:pt>
                <c:pt idx="215">
                  <c:v>44114</c:v>
                </c:pt>
                <c:pt idx="216">
                  <c:v>44115</c:v>
                </c:pt>
                <c:pt idx="217">
                  <c:v>44116</c:v>
                </c:pt>
                <c:pt idx="218">
                  <c:v>44117</c:v>
                </c:pt>
                <c:pt idx="219">
                  <c:v>44118</c:v>
                </c:pt>
                <c:pt idx="220">
                  <c:v>44119</c:v>
                </c:pt>
                <c:pt idx="221">
                  <c:v>44120</c:v>
                </c:pt>
                <c:pt idx="222">
                  <c:v>44121</c:v>
                </c:pt>
                <c:pt idx="223">
                  <c:v>44122</c:v>
                </c:pt>
                <c:pt idx="224">
                  <c:v>44123</c:v>
                </c:pt>
                <c:pt idx="225">
                  <c:v>44124</c:v>
                </c:pt>
                <c:pt idx="226">
                  <c:v>44125</c:v>
                </c:pt>
                <c:pt idx="227">
                  <c:v>44126</c:v>
                </c:pt>
                <c:pt idx="228">
                  <c:v>44127</c:v>
                </c:pt>
                <c:pt idx="229">
                  <c:v>44128</c:v>
                </c:pt>
                <c:pt idx="230">
                  <c:v>44129</c:v>
                </c:pt>
                <c:pt idx="231">
                  <c:v>44130</c:v>
                </c:pt>
                <c:pt idx="232">
                  <c:v>44131</c:v>
                </c:pt>
                <c:pt idx="233">
                  <c:v>44132</c:v>
                </c:pt>
                <c:pt idx="234">
                  <c:v>44133</c:v>
                </c:pt>
                <c:pt idx="235">
                  <c:v>44134</c:v>
                </c:pt>
                <c:pt idx="236">
                  <c:v>44135</c:v>
                </c:pt>
                <c:pt idx="237">
                  <c:v>44136</c:v>
                </c:pt>
                <c:pt idx="238">
                  <c:v>44137</c:v>
                </c:pt>
                <c:pt idx="239">
                  <c:v>44138</c:v>
                </c:pt>
                <c:pt idx="240">
                  <c:v>44139</c:v>
                </c:pt>
                <c:pt idx="241">
                  <c:v>44140</c:v>
                </c:pt>
                <c:pt idx="242">
                  <c:v>44141</c:v>
                </c:pt>
                <c:pt idx="243">
                  <c:v>44142</c:v>
                </c:pt>
                <c:pt idx="244">
                  <c:v>44143</c:v>
                </c:pt>
                <c:pt idx="245">
                  <c:v>44144</c:v>
                </c:pt>
                <c:pt idx="246">
                  <c:v>44145</c:v>
                </c:pt>
                <c:pt idx="247">
                  <c:v>44146</c:v>
                </c:pt>
                <c:pt idx="248">
                  <c:v>44147</c:v>
                </c:pt>
                <c:pt idx="249">
                  <c:v>44148</c:v>
                </c:pt>
                <c:pt idx="250">
                  <c:v>44149</c:v>
                </c:pt>
                <c:pt idx="251">
                  <c:v>44150</c:v>
                </c:pt>
                <c:pt idx="252">
                  <c:v>44151</c:v>
                </c:pt>
                <c:pt idx="253">
                  <c:v>44152</c:v>
                </c:pt>
                <c:pt idx="254">
                  <c:v>44153</c:v>
                </c:pt>
                <c:pt idx="255">
                  <c:v>44154</c:v>
                </c:pt>
                <c:pt idx="256">
                  <c:v>44155</c:v>
                </c:pt>
                <c:pt idx="257">
                  <c:v>44156</c:v>
                </c:pt>
                <c:pt idx="258">
                  <c:v>44157</c:v>
                </c:pt>
                <c:pt idx="259">
                  <c:v>44158</c:v>
                </c:pt>
                <c:pt idx="260">
                  <c:v>44159</c:v>
                </c:pt>
                <c:pt idx="261">
                  <c:v>44160</c:v>
                </c:pt>
                <c:pt idx="262">
                  <c:v>44161</c:v>
                </c:pt>
                <c:pt idx="263">
                  <c:v>44162</c:v>
                </c:pt>
                <c:pt idx="264">
                  <c:v>44163</c:v>
                </c:pt>
                <c:pt idx="265">
                  <c:v>44164</c:v>
                </c:pt>
                <c:pt idx="266">
                  <c:v>44165</c:v>
                </c:pt>
                <c:pt idx="267">
                  <c:v>44166</c:v>
                </c:pt>
                <c:pt idx="268">
                  <c:v>44167</c:v>
                </c:pt>
                <c:pt idx="269">
                  <c:v>44168</c:v>
                </c:pt>
                <c:pt idx="270">
                  <c:v>44169</c:v>
                </c:pt>
                <c:pt idx="271">
                  <c:v>44170</c:v>
                </c:pt>
                <c:pt idx="272">
                  <c:v>44171</c:v>
                </c:pt>
                <c:pt idx="273">
                  <c:v>44172</c:v>
                </c:pt>
                <c:pt idx="274">
                  <c:v>44173</c:v>
                </c:pt>
                <c:pt idx="275">
                  <c:v>44174</c:v>
                </c:pt>
                <c:pt idx="276">
                  <c:v>44175</c:v>
                </c:pt>
                <c:pt idx="277">
                  <c:v>44176</c:v>
                </c:pt>
                <c:pt idx="278">
                  <c:v>44177</c:v>
                </c:pt>
                <c:pt idx="279">
                  <c:v>44178</c:v>
                </c:pt>
                <c:pt idx="280">
                  <c:v>44179</c:v>
                </c:pt>
                <c:pt idx="281">
                  <c:v>44180</c:v>
                </c:pt>
                <c:pt idx="282">
                  <c:v>44181</c:v>
                </c:pt>
                <c:pt idx="283">
                  <c:v>44182</c:v>
                </c:pt>
                <c:pt idx="284">
                  <c:v>44183</c:v>
                </c:pt>
                <c:pt idx="285">
                  <c:v>44184</c:v>
                </c:pt>
                <c:pt idx="286">
                  <c:v>44185</c:v>
                </c:pt>
                <c:pt idx="287">
                  <c:v>44186</c:v>
                </c:pt>
                <c:pt idx="288">
                  <c:v>44187</c:v>
                </c:pt>
                <c:pt idx="289">
                  <c:v>44188</c:v>
                </c:pt>
                <c:pt idx="290">
                  <c:v>44189</c:v>
                </c:pt>
                <c:pt idx="291">
                  <c:v>44190</c:v>
                </c:pt>
                <c:pt idx="292">
                  <c:v>44191</c:v>
                </c:pt>
                <c:pt idx="293">
                  <c:v>44192</c:v>
                </c:pt>
                <c:pt idx="294">
                  <c:v>44193</c:v>
                </c:pt>
                <c:pt idx="295">
                  <c:v>44194</c:v>
                </c:pt>
                <c:pt idx="296">
                  <c:v>44195</c:v>
                </c:pt>
                <c:pt idx="297">
                  <c:v>44196</c:v>
                </c:pt>
                <c:pt idx="298">
                  <c:v>44197</c:v>
                </c:pt>
                <c:pt idx="299">
                  <c:v>44198</c:v>
                </c:pt>
                <c:pt idx="300">
                  <c:v>44199</c:v>
                </c:pt>
                <c:pt idx="301">
                  <c:v>44200</c:v>
                </c:pt>
                <c:pt idx="302">
                  <c:v>44201</c:v>
                </c:pt>
                <c:pt idx="303">
                  <c:v>44202</c:v>
                </c:pt>
                <c:pt idx="304">
                  <c:v>44203</c:v>
                </c:pt>
                <c:pt idx="305">
                  <c:v>44204</c:v>
                </c:pt>
                <c:pt idx="306">
                  <c:v>44205</c:v>
                </c:pt>
                <c:pt idx="307">
                  <c:v>44206</c:v>
                </c:pt>
                <c:pt idx="308">
                  <c:v>44207</c:v>
                </c:pt>
                <c:pt idx="309">
                  <c:v>44208</c:v>
                </c:pt>
                <c:pt idx="310">
                  <c:v>44209</c:v>
                </c:pt>
                <c:pt idx="311">
                  <c:v>44210</c:v>
                </c:pt>
                <c:pt idx="312">
                  <c:v>44211</c:v>
                </c:pt>
                <c:pt idx="313">
                  <c:v>44212</c:v>
                </c:pt>
                <c:pt idx="314">
                  <c:v>44213</c:v>
                </c:pt>
                <c:pt idx="315">
                  <c:v>44214</c:v>
                </c:pt>
                <c:pt idx="316">
                  <c:v>44215</c:v>
                </c:pt>
                <c:pt idx="317">
                  <c:v>44216</c:v>
                </c:pt>
                <c:pt idx="318">
                  <c:v>44217</c:v>
                </c:pt>
                <c:pt idx="319">
                  <c:v>44218</c:v>
                </c:pt>
                <c:pt idx="320">
                  <c:v>44219</c:v>
                </c:pt>
                <c:pt idx="321">
                  <c:v>44220</c:v>
                </c:pt>
                <c:pt idx="322">
                  <c:v>44221</c:v>
                </c:pt>
                <c:pt idx="323">
                  <c:v>44222</c:v>
                </c:pt>
                <c:pt idx="324">
                  <c:v>44223</c:v>
                </c:pt>
                <c:pt idx="325">
                  <c:v>44224</c:v>
                </c:pt>
                <c:pt idx="326">
                  <c:v>44225</c:v>
                </c:pt>
                <c:pt idx="327">
                  <c:v>44226</c:v>
                </c:pt>
                <c:pt idx="328">
                  <c:v>44227</c:v>
                </c:pt>
                <c:pt idx="329">
                  <c:v>44228</c:v>
                </c:pt>
                <c:pt idx="330">
                  <c:v>44229</c:v>
                </c:pt>
                <c:pt idx="331">
                  <c:v>44230</c:v>
                </c:pt>
                <c:pt idx="332">
                  <c:v>44231</c:v>
                </c:pt>
                <c:pt idx="333">
                  <c:v>44232</c:v>
                </c:pt>
                <c:pt idx="334">
                  <c:v>44233</c:v>
                </c:pt>
                <c:pt idx="335">
                  <c:v>44234</c:v>
                </c:pt>
                <c:pt idx="336">
                  <c:v>44235</c:v>
                </c:pt>
                <c:pt idx="337">
                  <c:v>44236</c:v>
                </c:pt>
                <c:pt idx="338">
                  <c:v>44237</c:v>
                </c:pt>
                <c:pt idx="339">
                  <c:v>44238</c:v>
                </c:pt>
                <c:pt idx="340">
                  <c:v>44239</c:v>
                </c:pt>
                <c:pt idx="341">
                  <c:v>44240</c:v>
                </c:pt>
                <c:pt idx="342">
                  <c:v>44241</c:v>
                </c:pt>
                <c:pt idx="343">
                  <c:v>44242</c:v>
                </c:pt>
                <c:pt idx="344">
                  <c:v>44243</c:v>
                </c:pt>
                <c:pt idx="345">
                  <c:v>44244</c:v>
                </c:pt>
                <c:pt idx="346">
                  <c:v>44245</c:v>
                </c:pt>
                <c:pt idx="347">
                  <c:v>44246</c:v>
                </c:pt>
                <c:pt idx="348">
                  <c:v>44247</c:v>
                </c:pt>
                <c:pt idx="349">
                  <c:v>44248</c:v>
                </c:pt>
                <c:pt idx="350">
                  <c:v>44249</c:v>
                </c:pt>
                <c:pt idx="351">
                  <c:v>44250</c:v>
                </c:pt>
                <c:pt idx="352">
                  <c:v>44251</c:v>
                </c:pt>
                <c:pt idx="353">
                  <c:v>44252</c:v>
                </c:pt>
                <c:pt idx="354">
                  <c:v>44253</c:v>
                </c:pt>
                <c:pt idx="355">
                  <c:v>44254</c:v>
                </c:pt>
                <c:pt idx="356">
                  <c:v>44255</c:v>
                </c:pt>
                <c:pt idx="357">
                  <c:v>44256</c:v>
                </c:pt>
                <c:pt idx="358">
                  <c:v>44257</c:v>
                </c:pt>
                <c:pt idx="359">
                  <c:v>44258</c:v>
                </c:pt>
                <c:pt idx="360">
                  <c:v>44259</c:v>
                </c:pt>
                <c:pt idx="361">
                  <c:v>44260</c:v>
                </c:pt>
                <c:pt idx="362">
                  <c:v>44261</c:v>
                </c:pt>
                <c:pt idx="363">
                  <c:v>44262</c:v>
                </c:pt>
                <c:pt idx="364">
                  <c:v>44263</c:v>
                </c:pt>
                <c:pt idx="365">
                  <c:v>44264</c:v>
                </c:pt>
                <c:pt idx="366">
                  <c:v>44265</c:v>
                </c:pt>
                <c:pt idx="367">
                  <c:v>44266</c:v>
                </c:pt>
                <c:pt idx="368">
                  <c:v>44267</c:v>
                </c:pt>
                <c:pt idx="369">
                  <c:v>44268</c:v>
                </c:pt>
                <c:pt idx="370">
                  <c:v>44269</c:v>
                </c:pt>
                <c:pt idx="371">
                  <c:v>44270</c:v>
                </c:pt>
                <c:pt idx="372">
                  <c:v>44271</c:v>
                </c:pt>
                <c:pt idx="373">
                  <c:v>44272</c:v>
                </c:pt>
                <c:pt idx="374">
                  <c:v>44273</c:v>
                </c:pt>
                <c:pt idx="375">
                  <c:v>44274</c:v>
                </c:pt>
                <c:pt idx="376">
                  <c:v>44275</c:v>
                </c:pt>
                <c:pt idx="377">
                  <c:v>44276</c:v>
                </c:pt>
                <c:pt idx="378">
                  <c:v>44277</c:v>
                </c:pt>
                <c:pt idx="379">
                  <c:v>44278</c:v>
                </c:pt>
                <c:pt idx="380">
                  <c:v>44279</c:v>
                </c:pt>
                <c:pt idx="381">
                  <c:v>44280</c:v>
                </c:pt>
                <c:pt idx="382">
                  <c:v>44281</c:v>
                </c:pt>
                <c:pt idx="383">
                  <c:v>44282</c:v>
                </c:pt>
                <c:pt idx="384">
                  <c:v>44283</c:v>
                </c:pt>
                <c:pt idx="385">
                  <c:v>44284</c:v>
                </c:pt>
                <c:pt idx="386">
                  <c:v>44285</c:v>
                </c:pt>
                <c:pt idx="387">
                  <c:v>44286</c:v>
                </c:pt>
                <c:pt idx="388">
                  <c:v>44287</c:v>
                </c:pt>
                <c:pt idx="389">
                  <c:v>44288</c:v>
                </c:pt>
                <c:pt idx="390">
                  <c:v>44289</c:v>
                </c:pt>
                <c:pt idx="391">
                  <c:v>44290</c:v>
                </c:pt>
                <c:pt idx="392">
                  <c:v>44291</c:v>
                </c:pt>
                <c:pt idx="393">
                  <c:v>44292</c:v>
                </c:pt>
                <c:pt idx="394">
                  <c:v>44293</c:v>
                </c:pt>
                <c:pt idx="395">
                  <c:v>44294</c:v>
                </c:pt>
                <c:pt idx="396">
                  <c:v>44295</c:v>
                </c:pt>
                <c:pt idx="397">
                  <c:v>44296</c:v>
                </c:pt>
                <c:pt idx="398">
                  <c:v>44297</c:v>
                </c:pt>
                <c:pt idx="399">
                  <c:v>44298</c:v>
                </c:pt>
                <c:pt idx="400">
                  <c:v>44299</c:v>
                </c:pt>
                <c:pt idx="401">
                  <c:v>44300</c:v>
                </c:pt>
                <c:pt idx="402">
                  <c:v>44301</c:v>
                </c:pt>
                <c:pt idx="403">
                  <c:v>44302</c:v>
                </c:pt>
                <c:pt idx="404">
                  <c:v>44303</c:v>
                </c:pt>
                <c:pt idx="405">
                  <c:v>44304</c:v>
                </c:pt>
                <c:pt idx="406">
                  <c:v>44305</c:v>
                </c:pt>
                <c:pt idx="407">
                  <c:v>44306</c:v>
                </c:pt>
                <c:pt idx="408">
                  <c:v>44307</c:v>
                </c:pt>
                <c:pt idx="409">
                  <c:v>44308</c:v>
                </c:pt>
                <c:pt idx="410">
                  <c:v>44309</c:v>
                </c:pt>
                <c:pt idx="411">
                  <c:v>44310</c:v>
                </c:pt>
                <c:pt idx="412">
                  <c:v>44311</c:v>
                </c:pt>
                <c:pt idx="413">
                  <c:v>44312</c:v>
                </c:pt>
                <c:pt idx="414">
                  <c:v>44313</c:v>
                </c:pt>
                <c:pt idx="415">
                  <c:v>44314</c:v>
                </c:pt>
                <c:pt idx="416">
                  <c:v>44315</c:v>
                </c:pt>
                <c:pt idx="417">
                  <c:v>44316</c:v>
                </c:pt>
                <c:pt idx="418">
                  <c:v>44317</c:v>
                </c:pt>
                <c:pt idx="419">
                  <c:v>44318</c:v>
                </c:pt>
                <c:pt idx="420">
                  <c:v>44319</c:v>
                </c:pt>
                <c:pt idx="421">
                  <c:v>44320</c:v>
                </c:pt>
                <c:pt idx="422">
                  <c:v>44321</c:v>
                </c:pt>
                <c:pt idx="423">
                  <c:v>44322</c:v>
                </c:pt>
                <c:pt idx="424">
                  <c:v>44323</c:v>
                </c:pt>
                <c:pt idx="425">
                  <c:v>44324</c:v>
                </c:pt>
                <c:pt idx="426">
                  <c:v>44325</c:v>
                </c:pt>
                <c:pt idx="427">
                  <c:v>44326</c:v>
                </c:pt>
                <c:pt idx="428">
                  <c:v>44327</c:v>
                </c:pt>
                <c:pt idx="429">
                  <c:v>44328</c:v>
                </c:pt>
                <c:pt idx="430">
                  <c:v>44329</c:v>
                </c:pt>
                <c:pt idx="431">
                  <c:v>44330</c:v>
                </c:pt>
                <c:pt idx="432">
                  <c:v>44331</c:v>
                </c:pt>
                <c:pt idx="433">
                  <c:v>44332</c:v>
                </c:pt>
                <c:pt idx="434">
                  <c:v>44333</c:v>
                </c:pt>
                <c:pt idx="435">
                  <c:v>44334</c:v>
                </c:pt>
                <c:pt idx="436">
                  <c:v>44335</c:v>
                </c:pt>
                <c:pt idx="437">
                  <c:v>44336</c:v>
                </c:pt>
                <c:pt idx="438">
                  <c:v>44337</c:v>
                </c:pt>
                <c:pt idx="439">
                  <c:v>44338</c:v>
                </c:pt>
                <c:pt idx="440">
                  <c:v>44339</c:v>
                </c:pt>
                <c:pt idx="441">
                  <c:v>44340</c:v>
                </c:pt>
                <c:pt idx="442">
                  <c:v>44341</c:v>
                </c:pt>
                <c:pt idx="443">
                  <c:v>44342</c:v>
                </c:pt>
                <c:pt idx="444">
                  <c:v>44343</c:v>
                </c:pt>
                <c:pt idx="445">
                  <c:v>44344</c:v>
                </c:pt>
                <c:pt idx="446">
                  <c:v>44345</c:v>
                </c:pt>
                <c:pt idx="447">
                  <c:v>44346</c:v>
                </c:pt>
                <c:pt idx="448">
                  <c:v>44347</c:v>
                </c:pt>
                <c:pt idx="449">
                  <c:v>44348</c:v>
                </c:pt>
                <c:pt idx="450">
                  <c:v>44349</c:v>
                </c:pt>
                <c:pt idx="451">
                  <c:v>44350</c:v>
                </c:pt>
                <c:pt idx="452">
                  <c:v>44351</c:v>
                </c:pt>
                <c:pt idx="453">
                  <c:v>44352</c:v>
                </c:pt>
                <c:pt idx="454">
                  <c:v>44353</c:v>
                </c:pt>
                <c:pt idx="455">
                  <c:v>44354</c:v>
                </c:pt>
                <c:pt idx="456">
                  <c:v>44355</c:v>
                </c:pt>
                <c:pt idx="457">
                  <c:v>44356</c:v>
                </c:pt>
                <c:pt idx="458">
                  <c:v>44357</c:v>
                </c:pt>
                <c:pt idx="459">
                  <c:v>44358</c:v>
                </c:pt>
                <c:pt idx="460">
                  <c:v>44359</c:v>
                </c:pt>
                <c:pt idx="461">
                  <c:v>44360</c:v>
                </c:pt>
                <c:pt idx="462">
                  <c:v>44361</c:v>
                </c:pt>
                <c:pt idx="463">
                  <c:v>44362</c:v>
                </c:pt>
                <c:pt idx="464">
                  <c:v>44363</c:v>
                </c:pt>
                <c:pt idx="465">
                  <c:v>44364</c:v>
                </c:pt>
                <c:pt idx="466">
                  <c:v>44365</c:v>
                </c:pt>
                <c:pt idx="467">
                  <c:v>44366</c:v>
                </c:pt>
                <c:pt idx="468">
                  <c:v>44367</c:v>
                </c:pt>
                <c:pt idx="469">
                  <c:v>44368</c:v>
                </c:pt>
                <c:pt idx="470">
                  <c:v>44369</c:v>
                </c:pt>
                <c:pt idx="471">
                  <c:v>44370</c:v>
                </c:pt>
                <c:pt idx="472">
                  <c:v>44371</c:v>
                </c:pt>
                <c:pt idx="473">
                  <c:v>44372</c:v>
                </c:pt>
                <c:pt idx="474">
                  <c:v>44373</c:v>
                </c:pt>
                <c:pt idx="475">
                  <c:v>44374</c:v>
                </c:pt>
                <c:pt idx="476">
                  <c:v>44375</c:v>
                </c:pt>
                <c:pt idx="477">
                  <c:v>44376</c:v>
                </c:pt>
                <c:pt idx="478">
                  <c:v>44377</c:v>
                </c:pt>
                <c:pt idx="479">
                  <c:v>44378</c:v>
                </c:pt>
                <c:pt idx="480">
                  <c:v>44379</c:v>
                </c:pt>
                <c:pt idx="481">
                  <c:v>44380</c:v>
                </c:pt>
                <c:pt idx="482">
                  <c:v>44381</c:v>
                </c:pt>
                <c:pt idx="483">
                  <c:v>44382</c:v>
                </c:pt>
                <c:pt idx="484">
                  <c:v>44383</c:v>
                </c:pt>
                <c:pt idx="485">
                  <c:v>44384</c:v>
                </c:pt>
                <c:pt idx="486">
                  <c:v>44385</c:v>
                </c:pt>
                <c:pt idx="487">
                  <c:v>44386</c:v>
                </c:pt>
                <c:pt idx="488">
                  <c:v>44387</c:v>
                </c:pt>
                <c:pt idx="489">
                  <c:v>44388</c:v>
                </c:pt>
                <c:pt idx="490">
                  <c:v>44389</c:v>
                </c:pt>
                <c:pt idx="491">
                  <c:v>44390</c:v>
                </c:pt>
                <c:pt idx="492">
                  <c:v>44391</c:v>
                </c:pt>
                <c:pt idx="493">
                  <c:v>44392</c:v>
                </c:pt>
                <c:pt idx="494">
                  <c:v>44393</c:v>
                </c:pt>
                <c:pt idx="495">
                  <c:v>44394</c:v>
                </c:pt>
                <c:pt idx="496">
                  <c:v>44395</c:v>
                </c:pt>
                <c:pt idx="497">
                  <c:v>44396</c:v>
                </c:pt>
                <c:pt idx="498">
                  <c:v>44397</c:v>
                </c:pt>
                <c:pt idx="499">
                  <c:v>44398</c:v>
                </c:pt>
                <c:pt idx="500">
                  <c:v>44399</c:v>
                </c:pt>
                <c:pt idx="501">
                  <c:v>44400</c:v>
                </c:pt>
                <c:pt idx="502">
                  <c:v>44401</c:v>
                </c:pt>
                <c:pt idx="503">
                  <c:v>44402</c:v>
                </c:pt>
                <c:pt idx="504">
                  <c:v>44403</c:v>
                </c:pt>
                <c:pt idx="505">
                  <c:v>44404</c:v>
                </c:pt>
                <c:pt idx="506">
                  <c:v>44405</c:v>
                </c:pt>
                <c:pt idx="507">
                  <c:v>44406</c:v>
                </c:pt>
                <c:pt idx="508">
                  <c:v>44407</c:v>
                </c:pt>
                <c:pt idx="509">
                  <c:v>44408</c:v>
                </c:pt>
                <c:pt idx="510">
                  <c:v>44409</c:v>
                </c:pt>
                <c:pt idx="511">
                  <c:v>44410</c:v>
                </c:pt>
                <c:pt idx="512">
                  <c:v>44411</c:v>
                </c:pt>
                <c:pt idx="513">
                  <c:v>44412</c:v>
                </c:pt>
                <c:pt idx="514">
                  <c:v>44413</c:v>
                </c:pt>
                <c:pt idx="515">
                  <c:v>44414</c:v>
                </c:pt>
                <c:pt idx="516">
                  <c:v>44415</c:v>
                </c:pt>
                <c:pt idx="517">
                  <c:v>44416</c:v>
                </c:pt>
                <c:pt idx="518">
                  <c:v>44417</c:v>
                </c:pt>
                <c:pt idx="519">
                  <c:v>44418</c:v>
                </c:pt>
                <c:pt idx="520">
                  <c:v>44419</c:v>
                </c:pt>
                <c:pt idx="521">
                  <c:v>44420</c:v>
                </c:pt>
                <c:pt idx="522">
                  <c:v>44421</c:v>
                </c:pt>
                <c:pt idx="523">
                  <c:v>44422</c:v>
                </c:pt>
                <c:pt idx="524">
                  <c:v>44423</c:v>
                </c:pt>
                <c:pt idx="525">
                  <c:v>44424</c:v>
                </c:pt>
                <c:pt idx="526">
                  <c:v>44425</c:v>
                </c:pt>
                <c:pt idx="527">
                  <c:v>44426</c:v>
                </c:pt>
                <c:pt idx="528">
                  <c:v>44427</c:v>
                </c:pt>
                <c:pt idx="529">
                  <c:v>44428</c:v>
                </c:pt>
                <c:pt idx="530">
                  <c:v>44429</c:v>
                </c:pt>
                <c:pt idx="531">
                  <c:v>44430</c:v>
                </c:pt>
                <c:pt idx="532">
                  <c:v>44431</c:v>
                </c:pt>
                <c:pt idx="533">
                  <c:v>44432</c:v>
                </c:pt>
                <c:pt idx="534">
                  <c:v>44433</c:v>
                </c:pt>
                <c:pt idx="535">
                  <c:v>44434</c:v>
                </c:pt>
                <c:pt idx="536">
                  <c:v>44435</c:v>
                </c:pt>
                <c:pt idx="537">
                  <c:v>44436</c:v>
                </c:pt>
                <c:pt idx="538">
                  <c:v>44437</c:v>
                </c:pt>
                <c:pt idx="539">
                  <c:v>44438</c:v>
                </c:pt>
                <c:pt idx="540">
                  <c:v>44439</c:v>
                </c:pt>
                <c:pt idx="541">
                  <c:v>44440</c:v>
                </c:pt>
                <c:pt idx="542">
                  <c:v>44441</c:v>
                </c:pt>
                <c:pt idx="543">
                  <c:v>44442</c:v>
                </c:pt>
                <c:pt idx="544">
                  <c:v>44443</c:v>
                </c:pt>
                <c:pt idx="545">
                  <c:v>44444</c:v>
                </c:pt>
                <c:pt idx="546">
                  <c:v>44445</c:v>
                </c:pt>
                <c:pt idx="547">
                  <c:v>44446</c:v>
                </c:pt>
                <c:pt idx="548">
                  <c:v>44447</c:v>
                </c:pt>
                <c:pt idx="549">
                  <c:v>44448</c:v>
                </c:pt>
                <c:pt idx="550">
                  <c:v>44449</c:v>
                </c:pt>
                <c:pt idx="551">
                  <c:v>44450</c:v>
                </c:pt>
                <c:pt idx="552">
                  <c:v>44451</c:v>
                </c:pt>
                <c:pt idx="553">
                  <c:v>44452</c:v>
                </c:pt>
                <c:pt idx="554">
                  <c:v>44453</c:v>
                </c:pt>
                <c:pt idx="555">
                  <c:v>44454</c:v>
                </c:pt>
                <c:pt idx="556">
                  <c:v>44455</c:v>
                </c:pt>
                <c:pt idx="557">
                  <c:v>44456</c:v>
                </c:pt>
                <c:pt idx="558">
                  <c:v>44457</c:v>
                </c:pt>
                <c:pt idx="559">
                  <c:v>44458</c:v>
                </c:pt>
                <c:pt idx="560">
                  <c:v>44459</c:v>
                </c:pt>
                <c:pt idx="561">
                  <c:v>44460</c:v>
                </c:pt>
                <c:pt idx="562">
                  <c:v>44461</c:v>
                </c:pt>
                <c:pt idx="563">
                  <c:v>44462</c:v>
                </c:pt>
                <c:pt idx="564">
                  <c:v>44463</c:v>
                </c:pt>
                <c:pt idx="565">
                  <c:v>44464</c:v>
                </c:pt>
                <c:pt idx="566">
                  <c:v>44465</c:v>
                </c:pt>
                <c:pt idx="567">
                  <c:v>44466</c:v>
                </c:pt>
                <c:pt idx="568">
                  <c:v>44467</c:v>
                </c:pt>
                <c:pt idx="569">
                  <c:v>44468</c:v>
                </c:pt>
                <c:pt idx="570">
                  <c:v>44469</c:v>
                </c:pt>
                <c:pt idx="571">
                  <c:v>44470</c:v>
                </c:pt>
                <c:pt idx="572">
                  <c:v>44471</c:v>
                </c:pt>
                <c:pt idx="573">
                  <c:v>44472</c:v>
                </c:pt>
                <c:pt idx="574">
                  <c:v>44473</c:v>
                </c:pt>
                <c:pt idx="575">
                  <c:v>44474</c:v>
                </c:pt>
                <c:pt idx="576">
                  <c:v>44475</c:v>
                </c:pt>
                <c:pt idx="577">
                  <c:v>44476</c:v>
                </c:pt>
                <c:pt idx="578">
                  <c:v>44477</c:v>
                </c:pt>
                <c:pt idx="579">
                  <c:v>44478</c:v>
                </c:pt>
                <c:pt idx="580">
                  <c:v>44479</c:v>
                </c:pt>
                <c:pt idx="581">
                  <c:v>44480</c:v>
                </c:pt>
                <c:pt idx="582">
                  <c:v>44481</c:v>
                </c:pt>
                <c:pt idx="583">
                  <c:v>44482</c:v>
                </c:pt>
                <c:pt idx="584">
                  <c:v>44483</c:v>
                </c:pt>
                <c:pt idx="585">
                  <c:v>44484</c:v>
                </c:pt>
                <c:pt idx="586">
                  <c:v>44485</c:v>
                </c:pt>
                <c:pt idx="587">
                  <c:v>44486</c:v>
                </c:pt>
                <c:pt idx="588">
                  <c:v>44487</c:v>
                </c:pt>
                <c:pt idx="589">
                  <c:v>44488</c:v>
                </c:pt>
                <c:pt idx="590">
                  <c:v>44489</c:v>
                </c:pt>
                <c:pt idx="591">
                  <c:v>44490</c:v>
                </c:pt>
                <c:pt idx="592">
                  <c:v>44491</c:v>
                </c:pt>
                <c:pt idx="593">
                  <c:v>44492</c:v>
                </c:pt>
                <c:pt idx="594">
                  <c:v>44493</c:v>
                </c:pt>
                <c:pt idx="595">
                  <c:v>44494</c:v>
                </c:pt>
                <c:pt idx="596">
                  <c:v>44495</c:v>
                </c:pt>
                <c:pt idx="597">
                  <c:v>44496</c:v>
                </c:pt>
                <c:pt idx="598">
                  <c:v>44497</c:v>
                </c:pt>
                <c:pt idx="599">
                  <c:v>44498</c:v>
                </c:pt>
                <c:pt idx="600">
                  <c:v>44499</c:v>
                </c:pt>
                <c:pt idx="601">
                  <c:v>44500</c:v>
                </c:pt>
                <c:pt idx="602">
                  <c:v>44501</c:v>
                </c:pt>
                <c:pt idx="603">
                  <c:v>44502</c:v>
                </c:pt>
                <c:pt idx="604">
                  <c:v>44503</c:v>
                </c:pt>
                <c:pt idx="605">
                  <c:v>44504</c:v>
                </c:pt>
                <c:pt idx="606">
                  <c:v>44505</c:v>
                </c:pt>
                <c:pt idx="607">
                  <c:v>44506</c:v>
                </c:pt>
                <c:pt idx="608">
                  <c:v>44507</c:v>
                </c:pt>
                <c:pt idx="609">
                  <c:v>44508</c:v>
                </c:pt>
                <c:pt idx="610">
                  <c:v>44509</c:v>
                </c:pt>
                <c:pt idx="611">
                  <c:v>44510</c:v>
                </c:pt>
                <c:pt idx="612">
                  <c:v>44511</c:v>
                </c:pt>
                <c:pt idx="613">
                  <c:v>44512</c:v>
                </c:pt>
                <c:pt idx="614">
                  <c:v>44513</c:v>
                </c:pt>
                <c:pt idx="615">
                  <c:v>44514</c:v>
                </c:pt>
                <c:pt idx="616">
                  <c:v>44515</c:v>
                </c:pt>
                <c:pt idx="617">
                  <c:v>44516</c:v>
                </c:pt>
                <c:pt idx="618">
                  <c:v>44517</c:v>
                </c:pt>
                <c:pt idx="619">
                  <c:v>44518</c:v>
                </c:pt>
                <c:pt idx="620">
                  <c:v>44519</c:v>
                </c:pt>
                <c:pt idx="621">
                  <c:v>44520</c:v>
                </c:pt>
                <c:pt idx="622">
                  <c:v>44521</c:v>
                </c:pt>
                <c:pt idx="623">
                  <c:v>44522</c:v>
                </c:pt>
                <c:pt idx="624">
                  <c:v>44523</c:v>
                </c:pt>
                <c:pt idx="625">
                  <c:v>44524</c:v>
                </c:pt>
                <c:pt idx="626">
                  <c:v>44525</c:v>
                </c:pt>
                <c:pt idx="627">
                  <c:v>44526</c:v>
                </c:pt>
                <c:pt idx="628">
                  <c:v>44527</c:v>
                </c:pt>
                <c:pt idx="629">
                  <c:v>44528</c:v>
                </c:pt>
                <c:pt idx="630">
                  <c:v>44529</c:v>
                </c:pt>
                <c:pt idx="631">
                  <c:v>44530</c:v>
                </c:pt>
                <c:pt idx="632">
                  <c:v>44531</c:v>
                </c:pt>
                <c:pt idx="633">
                  <c:v>44532</c:v>
                </c:pt>
                <c:pt idx="634">
                  <c:v>44533</c:v>
                </c:pt>
                <c:pt idx="635">
                  <c:v>44534</c:v>
                </c:pt>
                <c:pt idx="636">
                  <c:v>44535</c:v>
                </c:pt>
              </c:numCache>
            </c:numRef>
          </c:cat>
          <c:val>
            <c:numRef>
              <c:f>'By Region'!$C$2:$C$638</c:f>
              <c:numCache>
                <c:formatCode>General</c:formatCode>
                <c:ptCount val="63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4</c:v>
                </c:pt>
                <c:pt idx="7">
                  <c:v>1</c:v>
                </c:pt>
                <c:pt idx="8">
                  <c:v>2</c:v>
                </c:pt>
                <c:pt idx="9">
                  <c:v>2</c:v>
                </c:pt>
                <c:pt idx="10">
                  <c:v>3</c:v>
                </c:pt>
                <c:pt idx="11">
                  <c:v>5</c:v>
                </c:pt>
                <c:pt idx="12">
                  <c:v>1</c:v>
                </c:pt>
                <c:pt idx="13">
                  <c:v>1</c:v>
                </c:pt>
                <c:pt idx="14">
                  <c:v>6</c:v>
                </c:pt>
                <c:pt idx="15">
                  <c:v>4</c:v>
                </c:pt>
                <c:pt idx="16">
                  <c:v>8</c:v>
                </c:pt>
                <c:pt idx="17">
                  <c:v>5</c:v>
                </c:pt>
                <c:pt idx="18">
                  <c:v>4</c:v>
                </c:pt>
                <c:pt idx="19">
                  <c:v>3</c:v>
                </c:pt>
                <c:pt idx="20">
                  <c:v>3</c:v>
                </c:pt>
                <c:pt idx="21">
                  <c:v>6</c:v>
                </c:pt>
                <c:pt idx="22">
                  <c:v>2</c:v>
                </c:pt>
                <c:pt idx="23">
                  <c:v>7</c:v>
                </c:pt>
                <c:pt idx="24">
                  <c:v>7</c:v>
                </c:pt>
                <c:pt idx="25">
                  <c:v>4</c:v>
                </c:pt>
                <c:pt idx="26">
                  <c:v>0</c:v>
                </c:pt>
                <c:pt idx="27">
                  <c:v>4</c:v>
                </c:pt>
                <c:pt idx="28">
                  <c:v>7</c:v>
                </c:pt>
                <c:pt idx="29">
                  <c:v>4</c:v>
                </c:pt>
                <c:pt idx="30">
                  <c:v>2</c:v>
                </c:pt>
                <c:pt idx="31">
                  <c:v>3</c:v>
                </c:pt>
                <c:pt idx="32">
                  <c:v>2</c:v>
                </c:pt>
                <c:pt idx="33">
                  <c:v>1</c:v>
                </c:pt>
                <c:pt idx="34">
                  <c:v>1</c:v>
                </c:pt>
                <c:pt idx="35">
                  <c:v>3</c:v>
                </c:pt>
                <c:pt idx="36">
                  <c:v>4</c:v>
                </c:pt>
                <c:pt idx="37">
                  <c:v>2</c:v>
                </c:pt>
                <c:pt idx="38">
                  <c:v>4</c:v>
                </c:pt>
                <c:pt idx="39">
                  <c:v>2</c:v>
                </c:pt>
                <c:pt idx="40">
                  <c:v>4</c:v>
                </c:pt>
                <c:pt idx="41">
                  <c:v>1</c:v>
                </c:pt>
                <c:pt idx="42">
                  <c:v>4</c:v>
                </c:pt>
                <c:pt idx="43">
                  <c:v>1</c:v>
                </c:pt>
                <c:pt idx="44">
                  <c:v>10</c:v>
                </c:pt>
                <c:pt idx="45">
                  <c:v>2</c:v>
                </c:pt>
                <c:pt idx="46">
                  <c:v>6</c:v>
                </c:pt>
                <c:pt idx="47">
                  <c:v>1</c:v>
                </c:pt>
                <c:pt idx="48">
                  <c:v>1</c:v>
                </c:pt>
                <c:pt idx="49">
                  <c:v>4</c:v>
                </c:pt>
                <c:pt idx="50">
                  <c:v>2</c:v>
                </c:pt>
                <c:pt idx="51">
                  <c:v>8</c:v>
                </c:pt>
                <c:pt idx="52">
                  <c:v>7</c:v>
                </c:pt>
                <c:pt idx="53">
                  <c:v>7</c:v>
                </c:pt>
                <c:pt idx="54">
                  <c:v>1</c:v>
                </c:pt>
                <c:pt idx="55">
                  <c:v>0</c:v>
                </c:pt>
                <c:pt idx="56">
                  <c:v>5</c:v>
                </c:pt>
                <c:pt idx="57">
                  <c:v>4</c:v>
                </c:pt>
                <c:pt idx="58">
                  <c:v>0</c:v>
                </c:pt>
                <c:pt idx="59">
                  <c:v>5</c:v>
                </c:pt>
                <c:pt idx="60">
                  <c:v>1</c:v>
                </c:pt>
                <c:pt idx="61">
                  <c:v>2</c:v>
                </c:pt>
                <c:pt idx="62">
                  <c:v>0</c:v>
                </c:pt>
                <c:pt idx="63">
                  <c:v>3</c:v>
                </c:pt>
                <c:pt idx="64">
                  <c:v>5</c:v>
                </c:pt>
                <c:pt idx="65">
                  <c:v>13</c:v>
                </c:pt>
                <c:pt idx="66">
                  <c:v>1</c:v>
                </c:pt>
                <c:pt idx="67">
                  <c:v>4</c:v>
                </c:pt>
                <c:pt idx="68">
                  <c:v>0</c:v>
                </c:pt>
                <c:pt idx="69">
                  <c:v>1</c:v>
                </c:pt>
                <c:pt idx="70">
                  <c:v>2</c:v>
                </c:pt>
                <c:pt idx="71">
                  <c:v>4</c:v>
                </c:pt>
                <c:pt idx="72">
                  <c:v>4</c:v>
                </c:pt>
                <c:pt idx="73">
                  <c:v>3</c:v>
                </c:pt>
                <c:pt idx="74">
                  <c:v>2</c:v>
                </c:pt>
                <c:pt idx="75">
                  <c:v>3</c:v>
                </c:pt>
                <c:pt idx="76">
                  <c:v>3</c:v>
                </c:pt>
                <c:pt idx="77">
                  <c:v>1</c:v>
                </c:pt>
                <c:pt idx="78">
                  <c:v>8</c:v>
                </c:pt>
                <c:pt idx="79">
                  <c:v>9</c:v>
                </c:pt>
                <c:pt idx="80">
                  <c:v>10</c:v>
                </c:pt>
                <c:pt idx="81">
                  <c:v>5</c:v>
                </c:pt>
                <c:pt idx="82">
                  <c:v>1</c:v>
                </c:pt>
                <c:pt idx="83">
                  <c:v>2</c:v>
                </c:pt>
                <c:pt idx="84">
                  <c:v>2</c:v>
                </c:pt>
                <c:pt idx="85">
                  <c:v>2</c:v>
                </c:pt>
                <c:pt idx="86">
                  <c:v>3</c:v>
                </c:pt>
                <c:pt idx="87">
                  <c:v>2</c:v>
                </c:pt>
                <c:pt idx="88">
                  <c:v>4</c:v>
                </c:pt>
                <c:pt idx="89">
                  <c:v>0</c:v>
                </c:pt>
                <c:pt idx="90">
                  <c:v>2</c:v>
                </c:pt>
                <c:pt idx="91">
                  <c:v>7</c:v>
                </c:pt>
                <c:pt idx="92">
                  <c:v>1</c:v>
                </c:pt>
                <c:pt idx="93">
                  <c:v>5</c:v>
                </c:pt>
                <c:pt idx="94">
                  <c:v>6</c:v>
                </c:pt>
                <c:pt idx="95">
                  <c:v>3</c:v>
                </c:pt>
                <c:pt idx="96">
                  <c:v>3</c:v>
                </c:pt>
                <c:pt idx="97">
                  <c:v>1</c:v>
                </c:pt>
                <c:pt idx="98">
                  <c:v>9</c:v>
                </c:pt>
                <c:pt idx="99">
                  <c:v>5</c:v>
                </c:pt>
                <c:pt idx="100">
                  <c:v>19</c:v>
                </c:pt>
                <c:pt idx="101">
                  <c:v>8</c:v>
                </c:pt>
                <c:pt idx="102">
                  <c:v>5</c:v>
                </c:pt>
                <c:pt idx="103">
                  <c:v>2</c:v>
                </c:pt>
                <c:pt idx="104">
                  <c:v>4</c:v>
                </c:pt>
                <c:pt idx="105">
                  <c:v>17</c:v>
                </c:pt>
                <c:pt idx="106">
                  <c:v>2</c:v>
                </c:pt>
                <c:pt idx="107">
                  <c:v>19</c:v>
                </c:pt>
                <c:pt idx="108">
                  <c:v>9</c:v>
                </c:pt>
                <c:pt idx="109">
                  <c:v>16</c:v>
                </c:pt>
                <c:pt idx="110">
                  <c:v>4</c:v>
                </c:pt>
                <c:pt idx="111">
                  <c:v>3</c:v>
                </c:pt>
                <c:pt idx="112">
                  <c:v>16</c:v>
                </c:pt>
                <c:pt idx="113">
                  <c:v>15</c:v>
                </c:pt>
                <c:pt idx="114">
                  <c:v>9</c:v>
                </c:pt>
                <c:pt idx="115">
                  <c:v>9</c:v>
                </c:pt>
                <c:pt idx="116">
                  <c:v>19</c:v>
                </c:pt>
                <c:pt idx="117">
                  <c:v>6</c:v>
                </c:pt>
                <c:pt idx="118">
                  <c:v>9</c:v>
                </c:pt>
                <c:pt idx="119">
                  <c:v>27</c:v>
                </c:pt>
                <c:pt idx="120">
                  <c:v>29</c:v>
                </c:pt>
                <c:pt idx="121">
                  <c:v>21</c:v>
                </c:pt>
                <c:pt idx="122">
                  <c:v>73</c:v>
                </c:pt>
                <c:pt idx="123">
                  <c:v>66</c:v>
                </c:pt>
                <c:pt idx="124">
                  <c:v>25</c:v>
                </c:pt>
                <c:pt idx="125">
                  <c:v>0</c:v>
                </c:pt>
                <c:pt idx="126">
                  <c:v>33</c:v>
                </c:pt>
                <c:pt idx="127">
                  <c:v>21</c:v>
                </c:pt>
                <c:pt idx="128">
                  <c:v>20</c:v>
                </c:pt>
                <c:pt idx="129">
                  <c:v>28</c:v>
                </c:pt>
                <c:pt idx="130">
                  <c:v>24</c:v>
                </c:pt>
                <c:pt idx="131">
                  <c:v>2</c:v>
                </c:pt>
                <c:pt idx="132">
                  <c:v>11</c:v>
                </c:pt>
                <c:pt idx="133">
                  <c:v>33</c:v>
                </c:pt>
                <c:pt idx="134">
                  <c:v>35</c:v>
                </c:pt>
                <c:pt idx="135">
                  <c:v>24</c:v>
                </c:pt>
                <c:pt idx="136">
                  <c:v>22</c:v>
                </c:pt>
                <c:pt idx="137">
                  <c:v>23</c:v>
                </c:pt>
                <c:pt idx="138">
                  <c:v>14</c:v>
                </c:pt>
                <c:pt idx="139">
                  <c:v>1</c:v>
                </c:pt>
                <c:pt idx="140">
                  <c:v>28</c:v>
                </c:pt>
                <c:pt idx="141">
                  <c:v>30</c:v>
                </c:pt>
                <c:pt idx="142">
                  <c:v>19</c:v>
                </c:pt>
                <c:pt idx="143">
                  <c:v>9</c:v>
                </c:pt>
                <c:pt idx="144">
                  <c:v>8</c:v>
                </c:pt>
                <c:pt idx="145">
                  <c:v>1</c:v>
                </c:pt>
                <c:pt idx="146">
                  <c:v>3</c:v>
                </c:pt>
                <c:pt idx="147">
                  <c:v>29</c:v>
                </c:pt>
                <c:pt idx="148">
                  <c:v>18</c:v>
                </c:pt>
                <c:pt idx="149">
                  <c:v>15</c:v>
                </c:pt>
                <c:pt idx="150">
                  <c:v>10</c:v>
                </c:pt>
                <c:pt idx="151">
                  <c:v>12</c:v>
                </c:pt>
                <c:pt idx="152">
                  <c:v>2</c:v>
                </c:pt>
                <c:pt idx="153">
                  <c:v>2</c:v>
                </c:pt>
                <c:pt idx="154">
                  <c:v>17</c:v>
                </c:pt>
                <c:pt idx="155">
                  <c:v>12</c:v>
                </c:pt>
                <c:pt idx="156">
                  <c:v>12</c:v>
                </c:pt>
                <c:pt idx="157">
                  <c:v>12</c:v>
                </c:pt>
                <c:pt idx="158">
                  <c:v>16</c:v>
                </c:pt>
                <c:pt idx="159">
                  <c:v>10</c:v>
                </c:pt>
                <c:pt idx="160">
                  <c:v>1</c:v>
                </c:pt>
                <c:pt idx="161">
                  <c:v>23</c:v>
                </c:pt>
                <c:pt idx="162">
                  <c:v>13</c:v>
                </c:pt>
                <c:pt idx="163">
                  <c:v>24</c:v>
                </c:pt>
                <c:pt idx="164">
                  <c:v>22</c:v>
                </c:pt>
                <c:pt idx="165">
                  <c:v>21</c:v>
                </c:pt>
                <c:pt idx="166">
                  <c:v>5</c:v>
                </c:pt>
                <c:pt idx="167">
                  <c:v>3</c:v>
                </c:pt>
                <c:pt idx="168">
                  <c:v>22</c:v>
                </c:pt>
                <c:pt idx="169">
                  <c:v>15</c:v>
                </c:pt>
                <c:pt idx="170">
                  <c:v>10</c:v>
                </c:pt>
                <c:pt idx="171">
                  <c:v>12</c:v>
                </c:pt>
                <c:pt idx="172">
                  <c:v>11</c:v>
                </c:pt>
                <c:pt idx="173">
                  <c:v>2</c:v>
                </c:pt>
                <c:pt idx="174">
                  <c:v>0</c:v>
                </c:pt>
                <c:pt idx="175">
                  <c:v>13</c:v>
                </c:pt>
                <c:pt idx="176">
                  <c:v>12</c:v>
                </c:pt>
                <c:pt idx="177">
                  <c:v>10</c:v>
                </c:pt>
                <c:pt idx="178">
                  <c:v>10</c:v>
                </c:pt>
                <c:pt idx="179">
                  <c:v>11</c:v>
                </c:pt>
                <c:pt idx="180">
                  <c:v>5</c:v>
                </c:pt>
                <c:pt idx="181">
                  <c:v>3</c:v>
                </c:pt>
                <c:pt idx="182">
                  <c:v>4</c:v>
                </c:pt>
                <c:pt idx="183">
                  <c:v>11</c:v>
                </c:pt>
                <c:pt idx="184">
                  <c:v>12</c:v>
                </c:pt>
                <c:pt idx="185">
                  <c:v>11</c:v>
                </c:pt>
                <c:pt idx="186">
                  <c:v>7</c:v>
                </c:pt>
                <c:pt idx="187">
                  <c:v>8</c:v>
                </c:pt>
                <c:pt idx="188">
                  <c:v>6</c:v>
                </c:pt>
                <c:pt idx="189">
                  <c:v>22</c:v>
                </c:pt>
                <c:pt idx="190">
                  <c:v>8</c:v>
                </c:pt>
                <c:pt idx="191">
                  <c:v>13</c:v>
                </c:pt>
                <c:pt idx="192">
                  <c:v>5</c:v>
                </c:pt>
                <c:pt idx="193">
                  <c:v>10</c:v>
                </c:pt>
                <c:pt idx="194">
                  <c:v>16</c:v>
                </c:pt>
                <c:pt idx="195">
                  <c:v>1</c:v>
                </c:pt>
                <c:pt idx="196">
                  <c:v>13</c:v>
                </c:pt>
                <c:pt idx="197">
                  <c:v>9</c:v>
                </c:pt>
                <c:pt idx="198">
                  <c:v>19</c:v>
                </c:pt>
                <c:pt idx="199">
                  <c:v>24</c:v>
                </c:pt>
                <c:pt idx="200">
                  <c:v>23</c:v>
                </c:pt>
                <c:pt idx="201">
                  <c:v>5</c:v>
                </c:pt>
                <c:pt idx="202">
                  <c:v>6</c:v>
                </c:pt>
                <c:pt idx="203">
                  <c:v>15</c:v>
                </c:pt>
                <c:pt idx="204">
                  <c:v>16</c:v>
                </c:pt>
                <c:pt idx="205">
                  <c:v>17</c:v>
                </c:pt>
                <c:pt idx="206">
                  <c:v>20</c:v>
                </c:pt>
                <c:pt idx="207">
                  <c:v>31</c:v>
                </c:pt>
                <c:pt idx="208">
                  <c:v>9</c:v>
                </c:pt>
                <c:pt idx="209">
                  <c:v>4</c:v>
                </c:pt>
                <c:pt idx="210">
                  <c:v>43</c:v>
                </c:pt>
                <c:pt idx="211">
                  <c:v>32</c:v>
                </c:pt>
                <c:pt idx="212">
                  <c:v>28</c:v>
                </c:pt>
                <c:pt idx="213">
                  <c:v>43</c:v>
                </c:pt>
                <c:pt idx="214">
                  <c:v>39</c:v>
                </c:pt>
                <c:pt idx="215">
                  <c:v>14</c:v>
                </c:pt>
                <c:pt idx="216">
                  <c:v>15</c:v>
                </c:pt>
                <c:pt idx="217">
                  <c:v>38</c:v>
                </c:pt>
                <c:pt idx="218">
                  <c:v>38</c:v>
                </c:pt>
                <c:pt idx="219">
                  <c:v>55</c:v>
                </c:pt>
                <c:pt idx="220">
                  <c:v>62</c:v>
                </c:pt>
                <c:pt idx="221">
                  <c:v>56</c:v>
                </c:pt>
                <c:pt idx="222">
                  <c:v>13</c:v>
                </c:pt>
                <c:pt idx="223">
                  <c:v>22</c:v>
                </c:pt>
                <c:pt idx="224">
                  <c:v>77</c:v>
                </c:pt>
                <c:pt idx="225">
                  <c:v>86</c:v>
                </c:pt>
                <c:pt idx="226">
                  <c:v>106</c:v>
                </c:pt>
                <c:pt idx="227">
                  <c:v>93</c:v>
                </c:pt>
                <c:pt idx="228">
                  <c:v>96</c:v>
                </c:pt>
                <c:pt idx="229">
                  <c:v>40</c:v>
                </c:pt>
                <c:pt idx="230">
                  <c:v>22</c:v>
                </c:pt>
                <c:pt idx="231">
                  <c:v>88</c:v>
                </c:pt>
                <c:pt idx="232">
                  <c:v>47</c:v>
                </c:pt>
                <c:pt idx="233">
                  <c:v>172</c:v>
                </c:pt>
                <c:pt idx="234">
                  <c:v>128</c:v>
                </c:pt>
                <c:pt idx="235">
                  <c:v>130</c:v>
                </c:pt>
                <c:pt idx="236">
                  <c:v>41</c:v>
                </c:pt>
                <c:pt idx="237">
                  <c:v>77</c:v>
                </c:pt>
                <c:pt idx="238">
                  <c:v>227</c:v>
                </c:pt>
                <c:pt idx="239">
                  <c:v>155</c:v>
                </c:pt>
                <c:pt idx="240">
                  <c:v>183</c:v>
                </c:pt>
                <c:pt idx="241">
                  <c:v>198</c:v>
                </c:pt>
                <c:pt idx="242">
                  <c:v>236</c:v>
                </c:pt>
                <c:pt idx="243">
                  <c:v>80</c:v>
                </c:pt>
                <c:pt idx="244">
                  <c:v>72</c:v>
                </c:pt>
                <c:pt idx="245">
                  <c:v>300</c:v>
                </c:pt>
                <c:pt idx="246">
                  <c:v>277</c:v>
                </c:pt>
                <c:pt idx="247">
                  <c:v>240</c:v>
                </c:pt>
                <c:pt idx="248">
                  <c:v>197</c:v>
                </c:pt>
                <c:pt idx="249">
                  <c:v>271</c:v>
                </c:pt>
                <c:pt idx="250">
                  <c:v>88</c:v>
                </c:pt>
                <c:pt idx="251">
                  <c:v>83</c:v>
                </c:pt>
                <c:pt idx="252">
                  <c:v>372</c:v>
                </c:pt>
                <c:pt idx="253">
                  <c:v>334</c:v>
                </c:pt>
                <c:pt idx="254">
                  <c:v>220</c:v>
                </c:pt>
                <c:pt idx="255">
                  <c:v>224</c:v>
                </c:pt>
                <c:pt idx="256">
                  <c:v>245</c:v>
                </c:pt>
                <c:pt idx="257">
                  <c:v>88</c:v>
                </c:pt>
                <c:pt idx="258">
                  <c:v>87</c:v>
                </c:pt>
                <c:pt idx="259">
                  <c:v>268</c:v>
                </c:pt>
                <c:pt idx="260">
                  <c:v>216</c:v>
                </c:pt>
                <c:pt idx="261">
                  <c:v>218</c:v>
                </c:pt>
                <c:pt idx="262">
                  <c:v>24</c:v>
                </c:pt>
                <c:pt idx="263">
                  <c:v>197</c:v>
                </c:pt>
                <c:pt idx="264">
                  <c:v>119</c:v>
                </c:pt>
                <c:pt idx="265">
                  <c:v>76</c:v>
                </c:pt>
                <c:pt idx="266">
                  <c:v>260</c:v>
                </c:pt>
                <c:pt idx="267">
                  <c:v>245</c:v>
                </c:pt>
                <c:pt idx="268">
                  <c:v>252</c:v>
                </c:pt>
                <c:pt idx="269">
                  <c:v>206</c:v>
                </c:pt>
                <c:pt idx="270">
                  <c:v>196</c:v>
                </c:pt>
                <c:pt idx="271">
                  <c:v>79</c:v>
                </c:pt>
                <c:pt idx="272">
                  <c:v>66</c:v>
                </c:pt>
                <c:pt idx="273">
                  <c:v>193</c:v>
                </c:pt>
                <c:pt idx="274">
                  <c:v>166</c:v>
                </c:pt>
                <c:pt idx="275">
                  <c:v>230</c:v>
                </c:pt>
                <c:pt idx="276">
                  <c:v>138</c:v>
                </c:pt>
                <c:pt idx="277">
                  <c:v>146</c:v>
                </c:pt>
                <c:pt idx="278">
                  <c:v>106</c:v>
                </c:pt>
                <c:pt idx="279">
                  <c:v>60</c:v>
                </c:pt>
                <c:pt idx="280">
                  <c:v>181</c:v>
                </c:pt>
                <c:pt idx="281">
                  <c:v>152</c:v>
                </c:pt>
                <c:pt idx="282">
                  <c:v>158</c:v>
                </c:pt>
                <c:pt idx="283">
                  <c:v>118</c:v>
                </c:pt>
                <c:pt idx="284">
                  <c:v>156</c:v>
                </c:pt>
                <c:pt idx="285">
                  <c:v>68</c:v>
                </c:pt>
                <c:pt idx="286">
                  <c:v>63</c:v>
                </c:pt>
                <c:pt idx="287">
                  <c:v>164</c:v>
                </c:pt>
                <c:pt idx="288">
                  <c:v>126</c:v>
                </c:pt>
                <c:pt idx="289">
                  <c:v>141</c:v>
                </c:pt>
                <c:pt idx="290">
                  <c:v>53</c:v>
                </c:pt>
                <c:pt idx="291">
                  <c:v>10</c:v>
                </c:pt>
                <c:pt idx="292">
                  <c:v>97</c:v>
                </c:pt>
                <c:pt idx="293">
                  <c:v>69</c:v>
                </c:pt>
                <c:pt idx="294">
                  <c:v>192</c:v>
                </c:pt>
                <c:pt idx="295">
                  <c:v>175</c:v>
                </c:pt>
                <c:pt idx="296">
                  <c:v>168</c:v>
                </c:pt>
                <c:pt idx="297">
                  <c:v>130</c:v>
                </c:pt>
                <c:pt idx="298">
                  <c:v>17</c:v>
                </c:pt>
                <c:pt idx="299">
                  <c:v>128</c:v>
                </c:pt>
                <c:pt idx="300">
                  <c:v>119</c:v>
                </c:pt>
                <c:pt idx="301">
                  <c:v>222</c:v>
                </c:pt>
                <c:pt idx="302">
                  <c:v>214</c:v>
                </c:pt>
                <c:pt idx="303">
                  <c:v>183</c:v>
                </c:pt>
                <c:pt idx="304">
                  <c:v>202</c:v>
                </c:pt>
                <c:pt idx="305">
                  <c:v>144</c:v>
                </c:pt>
                <c:pt idx="306">
                  <c:v>91</c:v>
                </c:pt>
                <c:pt idx="307">
                  <c:v>63</c:v>
                </c:pt>
                <c:pt idx="308">
                  <c:v>194</c:v>
                </c:pt>
                <c:pt idx="309">
                  <c:v>165</c:v>
                </c:pt>
                <c:pt idx="310">
                  <c:v>133</c:v>
                </c:pt>
                <c:pt idx="311">
                  <c:v>123</c:v>
                </c:pt>
                <c:pt idx="312">
                  <c:v>124</c:v>
                </c:pt>
                <c:pt idx="313">
                  <c:v>76</c:v>
                </c:pt>
                <c:pt idx="314">
                  <c:v>40</c:v>
                </c:pt>
                <c:pt idx="315">
                  <c:v>97</c:v>
                </c:pt>
                <c:pt idx="316">
                  <c:v>90</c:v>
                </c:pt>
                <c:pt idx="317">
                  <c:v>107</c:v>
                </c:pt>
                <c:pt idx="318">
                  <c:v>143</c:v>
                </c:pt>
                <c:pt idx="319">
                  <c:v>108</c:v>
                </c:pt>
                <c:pt idx="320">
                  <c:v>58</c:v>
                </c:pt>
                <c:pt idx="321">
                  <c:v>25</c:v>
                </c:pt>
                <c:pt idx="322">
                  <c:v>127</c:v>
                </c:pt>
                <c:pt idx="323">
                  <c:v>90</c:v>
                </c:pt>
                <c:pt idx="324">
                  <c:v>93</c:v>
                </c:pt>
                <c:pt idx="325">
                  <c:v>66</c:v>
                </c:pt>
                <c:pt idx="326">
                  <c:v>74</c:v>
                </c:pt>
                <c:pt idx="327">
                  <c:v>32</c:v>
                </c:pt>
                <c:pt idx="328">
                  <c:v>23</c:v>
                </c:pt>
                <c:pt idx="329">
                  <c:v>82</c:v>
                </c:pt>
                <c:pt idx="330">
                  <c:v>52</c:v>
                </c:pt>
                <c:pt idx="331">
                  <c:v>51</c:v>
                </c:pt>
                <c:pt idx="332">
                  <c:v>36</c:v>
                </c:pt>
                <c:pt idx="333">
                  <c:v>46</c:v>
                </c:pt>
                <c:pt idx="334">
                  <c:v>22</c:v>
                </c:pt>
                <c:pt idx="335">
                  <c:v>19</c:v>
                </c:pt>
                <c:pt idx="336">
                  <c:v>55</c:v>
                </c:pt>
                <c:pt idx="337">
                  <c:v>42</c:v>
                </c:pt>
                <c:pt idx="338">
                  <c:v>35</c:v>
                </c:pt>
                <c:pt idx="339">
                  <c:v>50</c:v>
                </c:pt>
                <c:pt idx="340">
                  <c:v>28</c:v>
                </c:pt>
                <c:pt idx="341">
                  <c:v>14</c:v>
                </c:pt>
                <c:pt idx="342">
                  <c:v>6</c:v>
                </c:pt>
                <c:pt idx="343">
                  <c:v>29</c:v>
                </c:pt>
                <c:pt idx="344">
                  <c:v>22</c:v>
                </c:pt>
                <c:pt idx="345">
                  <c:v>46</c:v>
                </c:pt>
                <c:pt idx="346">
                  <c:v>25</c:v>
                </c:pt>
                <c:pt idx="347">
                  <c:v>18</c:v>
                </c:pt>
                <c:pt idx="348">
                  <c:v>13</c:v>
                </c:pt>
                <c:pt idx="349">
                  <c:v>13</c:v>
                </c:pt>
                <c:pt idx="350">
                  <c:v>46</c:v>
                </c:pt>
                <c:pt idx="351">
                  <c:v>31</c:v>
                </c:pt>
                <c:pt idx="352">
                  <c:v>21</c:v>
                </c:pt>
                <c:pt idx="353">
                  <c:v>24</c:v>
                </c:pt>
                <c:pt idx="354">
                  <c:v>21</c:v>
                </c:pt>
                <c:pt idx="355">
                  <c:v>16</c:v>
                </c:pt>
                <c:pt idx="356">
                  <c:v>14</c:v>
                </c:pt>
                <c:pt idx="357">
                  <c:v>30</c:v>
                </c:pt>
                <c:pt idx="358">
                  <c:v>20</c:v>
                </c:pt>
                <c:pt idx="359">
                  <c:v>22</c:v>
                </c:pt>
                <c:pt idx="360">
                  <c:v>24</c:v>
                </c:pt>
                <c:pt idx="361">
                  <c:v>16</c:v>
                </c:pt>
                <c:pt idx="362">
                  <c:v>12</c:v>
                </c:pt>
                <c:pt idx="363">
                  <c:v>3</c:v>
                </c:pt>
                <c:pt idx="364">
                  <c:v>39</c:v>
                </c:pt>
                <c:pt idx="365">
                  <c:v>39</c:v>
                </c:pt>
                <c:pt idx="366">
                  <c:v>31</c:v>
                </c:pt>
                <c:pt idx="367">
                  <c:v>13</c:v>
                </c:pt>
                <c:pt idx="368">
                  <c:v>15</c:v>
                </c:pt>
                <c:pt idx="369">
                  <c:v>8</c:v>
                </c:pt>
                <c:pt idx="370">
                  <c:v>6</c:v>
                </c:pt>
                <c:pt idx="371">
                  <c:v>23</c:v>
                </c:pt>
                <c:pt idx="372">
                  <c:v>23</c:v>
                </c:pt>
                <c:pt idx="373">
                  <c:v>13</c:v>
                </c:pt>
                <c:pt idx="374">
                  <c:v>24</c:v>
                </c:pt>
                <c:pt idx="375">
                  <c:v>12</c:v>
                </c:pt>
                <c:pt idx="376">
                  <c:v>8</c:v>
                </c:pt>
                <c:pt idx="377">
                  <c:v>6</c:v>
                </c:pt>
                <c:pt idx="378">
                  <c:v>15</c:v>
                </c:pt>
                <c:pt idx="379">
                  <c:v>15</c:v>
                </c:pt>
                <c:pt idx="380">
                  <c:v>13</c:v>
                </c:pt>
                <c:pt idx="381">
                  <c:v>32</c:v>
                </c:pt>
                <c:pt idx="382">
                  <c:v>15</c:v>
                </c:pt>
                <c:pt idx="383">
                  <c:v>12</c:v>
                </c:pt>
                <c:pt idx="384">
                  <c:v>4</c:v>
                </c:pt>
                <c:pt idx="385">
                  <c:v>28</c:v>
                </c:pt>
                <c:pt idx="386">
                  <c:v>15</c:v>
                </c:pt>
                <c:pt idx="387">
                  <c:v>12</c:v>
                </c:pt>
                <c:pt idx="388">
                  <c:v>15</c:v>
                </c:pt>
                <c:pt idx="389">
                  <c:v>11</c:v>
                </c:pt>
                <c:pt idx="390">
                  <c:v>7</c:v>
                </c:pt>
                <c:pt idx="391">
                  <c:v>7</c:v>
                </c:pt>
                <c:pt idx="392">
                  <c:v>23</c:v>
                </c:pt>
                <c:pt idx="393">
                  <c:v>19</c:v>
                </c:pt>
                <c:pt idx="394">
                  <c:v>18</c:v>
                </c:pt>
                <c:pt idx="395">
                  <c:v>33</c:v>
                </c:pt>
                <c:pt idx="396">
                  <c:v>20</c:v>
                </c:pt>
                <c:pt idx="397">
                  <c:v>6</c:v>
                </c:pt>
                <c:pt idx="398">
                  <c:v>6</c:v>
                </c:pt>
                <c:pt idx="399">
                  <c:v>33</c:v>
                </c:pt>
                <c:pt idx="400">
                  <c:v>20</c:v>
                </c:pt>
                <c:pt idx="401">
                  <c:v>21</c:v>
                </c:pt>
                <c:pt idx="402">
                  <c:v>27</c:v>
                </c:pt>
                <c:pt idx="403">
                  <c:v>16</c:v>
                </c:pt>
                <c:pt idx="404">
                  <c:v>11</c:v>
                </c:pt>
                <c:pt idx="405">
                  <c:v>3</c:v>
                </c:pt>
                <c:pt idx="406">
                  <c:v>31</c:v>
                </c:pt>
                <c:pt idx="407">
                  <c:v>25</c:v>
                </c:pt>
                <c:pt idx="408">
                  <c:v>14</c:v>
                </c:pt>
                <c:pt idx="409">
                  <c:v>21</c:v>
                </c:pt>
                <c:pt idx="410">
                  <c:v>17</c:v>
                </c:pt>
                <c:pt idx="411">
                  <c:v>13</c:v>
                </c:pt>
                <c:pt idx="412">
                  <c:v>6</c:v>
                </c:pt>
                <c:pt idx="413">
                  <c:v>30</c:v>
                </c:pt>
                <c:pt idx="414">
                  <c:v>16</c:v>
                </c:pt>
                <c:pt idx="415">
                  <c:v>27</c:v>
                </c:pt>
                <c:pt idx="416">
                  <c:v>20</c:v>
                </c:pt>
                <c:pt idx="417">
                  <c:v>21</c:v>
                </c:pt>
                <c:pt idx="418">
                  <c:v>15</c:v>
                </c:pt>
                <c:pt idx="419">
                  <c:v>6</c:v>
                </c:pt>
                <c:pt idx="420">
                  <c:v>38</c:v>
                </c:pt>
                <c:pt idx="421">
                  <c:v>26</c:v>
                </c:pt>
                <c:pt idx="422">
                  <c:v>27</c:v>
                </c:pt>
                <c:pt idx="423">
                  <c:v>19</c:v>
                </c:pt>
                <c:pt idx="424">
                  <c:v>15</c:v>
                </c:pt>
                <c:pt idx="425">
                  <c:v>7</c:v>
                </c:pt>
                <c:pt idx="426">
                  <c:v>10</c:v>
                </c:pt>
                <c:pt idx="427">
                  <c:v>21</c:v>
                </c:pt>
                <c:pt idx="428">
                  <c:v>18</c:v>
                </c:pt>
                <c:pt idx="429">
                  <c:v>22</c:v>
                </c:pt>
                <c:pt idx="430">
                  <c:v>33</c:v>
                </c:pt>
                <c:pt idx="431">
                  <c:v>24</c:v>
                </c:pt>
                <c:pt idx="432">
                  <c:v>10</c:v>
                </c:pt>
                <c:pt idx="433">
                  <c:v>13</c:v>
                </c:pt>
                <c:pt idx="434">
                  <c:v>38</c:v>
                </c:pt>
                <c:pt idx="435">
                  <c:v>23</c:v>
                </c:pt>
                <c:pt idx="436">
                  <c:v>40</c:v>
                </c:pt>
                <c:pt idx="437">
                  <c:v>33</c:v>
                </c:pt>
                <c:pt idx="438">
                  <c:v>24</c:v>
                </c:pt>
                <c:pt idx="439">
                  <c:v>8</c:v>
                </c:pt>
                <c:pt idx="440">
                  <c:v>11</c:v>
                </c:pt>
                <c:pt idx="441">
                  <c:v>31</c:v>
                </c:pt>
                <c:pt idx="442">
                  <c:v>18</c:v>
                </c:pt>
                <c:pt idx="443">
                  <c:v>27</c:v>
                </c:pt>
                <c:pt idx="444">
                  <c:v>21</c:v>
                </c:pt>
                <c:pt idx="445">
                  <c:v>16</c:v>
                </c:pt>
                <c:pt idx="446">
                  <c:v>9</c:v>
                </c:pt>
                <c:pt idx="447">
                  <c:v>6</c:v>
                </c:pt>
                <c:pt idx="448">
                  <c:v>9</c:v>
                </c:pt>
                <c:pt idx="449">
                  <c:v>30</c:v>
                </c:pt>
                <c:pt idx="450">
                  <c:v>16</c:v>
                </c:pt>
                <c:pt idx="451">
                  <c:v>12</c:v>
                </c:pt>
                <c:pt idx="452">
                  <c:v>12</c:v>
                </c:pt>
                <c:pt idx="453">
                  <c:v>13</c:v>
                </c:pt>
                <c:pt idx="454">
                  <c:v>9</c:v>
                </c:pt>
                <c:pt idx="455">
                  <c:v>23</c:v>
                </c:pt>
                <c:pt idx="456">
                  <c:v>21</c:v>
                </c:pt>
                <c:pt idx="457">
                  <c:v>22</c:v>
                </c:pt>
                <c:pt idx="458">
                  <c:v>21</c:v>
                </c:pt>
                <c:pt idx="459">
                  <c:v>10</c:v>
                </c:pt>
                <c:pt idx="460">
                  <c:v>15</c:v>
                </c:pt>
                <c:pt idx="461">
                  <c:v>5</c:v>
                </c:pt>
                <c:pt idx="462">
                  <c:v>25</c:v>
                </c:pt>
                <c:pt idx="463">
                  <c:v>9</c:v>
                </c:pt>
                <c:pt idx="464">
                  <c:v>18</c:v>
                </c:pt>
                <c:pt idx="465">
                  <c:v>11</c:v>
                </c:pt>
                <c:pt idx="466">
                  <c:v>11</c:v>
                </c:pt>
                <c:pt idx="467">
                  <c:v>6</c:v>
                </c:pt>
                <c:pt idx="468">
                  <c:v>7</c:v>
                </c:pt>
                <c:pt idx="469">
                  <c:v>14</c:v>
                </c:pt>
                <c:pt idx="470">
                  <c:v>17</c:v>
                </c:pt>
                <c:pt idx="471">
                  <c:v>15</c:v>
                </c:pt>
                <c:pt idx="472">
                  <c:v>19</c:v>
                </c:pt>
                <c:pt idx="473">
                  <c:v>11</c:v>
                </c:pt>
                <c:pt idx="474">
                  <c:v>9</c:v>
                </c:pt>
                <c:pt idx="475">
                  <c:v>4</c:v>
                </c:pt>
                <c:pt idx="476">
                  <c:v>16</c:v>
                </c:pt>
                <c:pt idx="477">
                  <c:v>21</c:v>
                </c:pt>
                <c:pt idx="478">
                  <c:v>13</c:v>
                </c:pt>
                <c:pt idx="479">
                  <c:v>9</c:v>
                </c:pt>
                <c:pt idx="480">
                  <c:v>8</c:v>
                </c:pt>
                <c:pt idx="481">
                  <c:v>11</c:v>
                </c:pt>
                <c:pt idx="482">
                  <c:v>7</c:v>
                </c:pt>
                <c:pt idx="483">
                  <c:v>8</c:v>
                </c:pt>
                <c:pt idx="484">
                  <c:v>37</c:v>
                </c:pt>
                <c:pt idx="485">
                  <c:v>21</c:v>
                </c:pt>
                <c:pt idx="486">
                  <c:v>23</c:v>
                </c:pt>
                <c:pt idx="487">
                  <c:v>28</c:v>
                </c:pt>
                <c:pt idx="488">
                  <c:v>9</c:v>
                </c:pt>
                <c:pt idx="489">
                  <c:v>10</c:v>
                </c:pt>
                <c:pt idx="490">
                  <c:v>35</c:v>
                </c:pt>
                <c:pt idx="491">
                  <c:v>23</c:v>
                </c:pt>
                <c:pt idx="492">
                  <c:v>22</c:v>
                </c:pt>
                <c:pt idx="493">
                  <c:v>13</c:v>
                </c:pt>
                <c:pt idx="494">
                  <c:v>15</c:v>
                </c:pt>
                <c:pt idx="495">
                  <c:v>11</c:v>
                </c:pt>
                <c:pt idx="496">
                  <c:v>7</c:v>
                </c:pt>
                <c:pt idx="497">
                  <c:v>25</c:v>
                </c:pt>
                <c:pt idx="498">
                  <c:v>23</c:v>
                </c:pt>
                <c:pt idx="499">
                  <c:v>31</c:v>
                </c:pt>
                <c:pt idx="500">
                  <c:v>11</c:v>
                </c:pt>
                <c:pt idx="501">
                  <c:v>36</c:v>
                </c:pt>
                <c:pt idx="502">
                  <c:v>10</c:v>
                </c:pt>
                <c:pt idx="503">
                  <c:v>14</c:v>
                </c:pt>
                <c:pt idx="504">
                  <c:v>31</c:v>
                </c:pt>
                <c:pt idx="505">
                  <c:v>33</c:v>
                </c:pt>
                <c:pt idx="506">
                  <c:v>32</c:v>
                </c:pt>
                <c:pt idx="507">
                  <c:v>27</c:v>
                </c:pt>
                <c:pt idx="508">
                  <c:v>41</c:v>
                </c:pt>
                <c:pt idx="509">
                  <c:v>18</c:v>
                </c:pt>
                <c:pt idx="510">
                  <c:v>17</c:v>
                </c:pt>
                <c:pt idx="511">
                  <c:v>38</c:v>
                </c:pt>
                <c:pt idx="512">
                  <c:v>51</c:v>
                </c:pt>
                <c:pt idx="513">
                  <c:v>70</c:v>
                </c:pt>
                <c:pt idx="514">
                  <c:v>54</c:v>
                </c:pt>
                <c:pt idx="515">
                  <c:v>47</c:v>
                </c:pt>
                <c:pt idx="516">
                  <c:v>18</c:v>
                </c:pt>
                <c:pt idx="517">
                  <c:v>20</c:v>
                </c:pt>
                <c:pt idx="518">
                  <c:v>62</c:v>
                </c:pt>
                <c:pt idx="519">
                  <c:v>58</c:v>
                </c:pt>
                <c:pt idx="520">
                  <c:v>68</c:v>
                </c:pt>
                <c:pt idx="521">
                  <c:v>69</c:v>
                </c:pt>
                <c:pt idx="522">
                  <c:v>73</c:v>
                </c:pt>
                <c:pt idx="523">
                  <c:v>26</c:v>
                </c:pt>
                <c:pt idx="524">
                  <c:v>23</c:v>
                </c:pt>
                <c:pt idx="525">
                  <c:v>112</c:v>
                </c:pt>
                <c:pt idx="526">
                  <c:v>97</c:v>
                </c:pt>
                <c:pt idx="527">
                  <c:v>111</c:v>
                </c:pt>
                <c:pt idx="528">
                  <c:v>96</c:v>
                </c:pt>
                <c:pt idx="529">
                  <c:v>114</c:v>
                </c:pt>
                <c:pt idx="530">
                  <c:v>39</c:v>
                </c:pt>
                <c:pt idx="531">
                  <c:v>27</c:v>
                </c:pt>
                <c:pt idx="532">
                  <c:v>124</c:v>
                </c:pt>
                <c:pt idx="533">
                  <c:v>127</c:v>
                </c:pt>
                <c:pt idx="534">
                  <c:v>145</c:v>
                </c:pt>
                <c:pt idx="535">
                  <c:v>62</c:v>
                </c:pt>
                <c:pt idx="536">
                  <c:v>120</c:v>
                </c:pt>
                <c:pt idx="537">
                  <c:v>28</c:v>
                </c:pt>
                <c:pt idx="538">
                  <c:v>93</c:v>
                </c:pt>
                <c:pt idx="539">
                  <c:v>112</c:v>
                </c:pt>
                <c:pt idx="540">
                  <c:v>106</c:v>
                </c:pt>
                <c:pt idx="541">
                  <c:v>114</c:v>
                </c:pt>
                <c:pt idx="542">
                  <c:v>78</c:v>
                </c:pt>
                <c:pt idx="543">
                  <c:v>89</c:v>
                </c:pt>
                <c:pt idx="544">
                  <c:v>49</c:v>
                </c:pt>
                <c:pt idx="545">
                  <c:v>15</c:v>
                </c:pt>
                <c:pt idx="546">
                  <c:v>21</c:v>
                </c:pt>
                <c:pt idx="547">
                  <c:v>123</c:v>
                </c:pt>
                <c:pt idx="548">
                  <c:v>123</c:v>
                </c:pt>
                <c:pt idx="549">
                  <c:v>83</c:v>
                </c:pt>
                <c:pt idx="550">
                  <c:v>67</c:v>
                </c:pt>
                <c:pt idx="551">
                  <c:v>25</c:v>
                </c:pt>
                <c:pt idx="552">
                  <c:v>20</c:v>
                </c:pt>
                <c:pt idx="553">
                  <c:v>86</c:v>
                </c:pt>
                <c:pt idx="554">
                  <c:v>78</c:v>
                </c:pt>
                <c:pt idx="555">
                  <c:v>78</c:v>
                </c:pt>
                <c:pt idx="556">
                  <c:v>81</c:v>
                </c:pt>
                <c:pt idx="557">
                  <c:v>55</c:v>
                </c:pt>
                <c:pt idx="558">
                  <c:v>24</c:v>
                </c:pt>
                <c:pt idx="559">
                  <c:v>31</c:v>
                </c:pt>
                <c:pt idx="560">
                  <c:v>97</c:v>
                </c:pt>
                <c:pt idx="561">
                  <c:v>71</c:v>
                </c:pt>
                <c:pt idx="562">
                  <c:v>71</c:v>
                </c:pt>
                <c:pt idx="563">
                  <c:v>65</c:v>
                </c:pt>
                <c:pt idx="564">
                  <c:v>63</c:v>
                </c:pt>
                <c:pt idx="565">
                  <c:v>46</c:v>
                </c:pt>
                <c:pt idx="566">
                  <c:v>18</c:v>
                </c:pt>
                <c:pt idx="567">
                  <c:v>107</c:v>
                </c:pt>
                <c:pt idx="568">
                  <c:v>63</c:v>
                </c:pt>
                <c:pt idx="569">
                  <c:v>84</c:v>
                </c:pt>
                <c:pt idx="570">
                  <c:v>101</c:v>
                </c:pt>
                <c:pt idx="571">
                  <c:v>86</c:v>
                </c:pt>
                <c:pt idx="572">
                  <c:v>43</c:v>
                </c:pt>
                <c:pt idx="573">
                  <c:v>28</c:v>
                </c:pt>
                <c:pt idx="574">
                  <c:v>110</c:v>
                </c:pt>
                <c:pt idx="575">
                  <c:v>139</c:v>
                </c:pt>
                <c:pt idx="576">
                  <c:v>92</c:v>
                </c:pt>
                <c:pt idx="577">
                  <c:v>80</c:v>
                </c:pt>
                <c:pt idx="578">
                  <c:v>56</c:v>
                </c:pt>
                <c:pt idx="579">
                  <c:v>39</c:v>
                </c:pt>
                <c:pt idx="580">
                  <c:v>21</c:v>
                </c:pt>
                <c:pt idx="581">
                  <c:v>106</c:v>
                </c:pt>
                <c:pt idx="582">
                  <c:v>90</c:v>
                </c:pt>
                <c:pt idx="583">
                  <c:v>85</c:v>
                </c:pt>
                <c:pt idx="584">
                  <c:v>91</c:v>
                </c:pt>
                <c:pt idx="585">
                  <c:v>84</c:v>
                </c:pt>
                <c:pt idx="586">
                  <c:v>35</c:v>
                </c:pt>
                <c:pt idx="587">
                  <c:v>28</c:v>
                </c:pt>
                <c:pt idx="588">
                  <c:v>110</c:v>
                </c:pt>
                <c:pt idx="589">
                  <c:v>95</c:v>
                </c:pt>
                <c:pt idx="590">
                  <c:v>95</c:v>
                </c:pt>
                <c:pt idx="591">
                  <c:v>68</c:v>
                </c:pt>
                <c:pt idx="592">
                  <c:v>103</c:v>
                </c:pt>
                <c:pt idx="593">
                  <c:v>42</c:v>
                </c:pt>
                <c:pt idx="594">
                  <c:v>41</c:v>
                </c:pt>
                <c:pt idx="595">
                  <c:v>158</c:v>
                </c:pt>
                <c:pt idx="596">
                  <c:v>115</c:v>
                </c:pt>
                <c:pt idx="597">
                  <c:v>121</c:v>
                </c:pt>
                <c:pt idx="598">
                  <c:v>130</c:v>
                </c:pt>
                <c:pt idx="599">
                  <c:v>94</c:v>
                </c:pt>
                <c:pt idx="600">
                  <c:v>39</c:v>
                </c:pt>
                <c:pt idx="601">
                  <c:v>29</c:v>
                </c:pt>
                <c:pt idx="602">
                  <c:v>195</c:v>
                </c:pt>
                <c:pt idx="603">
                  <c:v>139</c:v>
                </c:pt>
                <c:pt idx="604">
                  <c:v>161</c:v>
                </c:pt>
                <c:pt idx="605">
                  <c:v>170</c:v>
                </c:pt>
                <c:pt idx="606">
                  <c:v>131</c:v>
                </c:pt>
                <c:pt idx="607">
                  <c:v>51</c:v>
                </c:pt>
                <c:pt idx="608">
                  <c:v>49</c:v>
                </c:pt>
                <c:pt idx="609">
                  <c:v>198</c:v>
                </c:pt>
                <c:pt idx="610">
                  <c:v>148</c:v>
                </c:pt>
                <c:pt idx="611">
                  <c:v>174</c:v>
                </c:pt>
                <c:pt idx="612">
                  <c:v>109</c:v>
                </c:pt>
                <c:pt idx="613">
                  <c:v>140</c:v>
                </c:pt>
                <c:pt idx="614">
                  <c:v>58</c:v>
                </c:pt>
                <c:pt idx="615">
                  <c:v>36</c:v>
                </c:pt>
                <c:pt idx="616">
                  <c:v>208</c:v>
                </c:pt>
                <c:pt idx="617">
                  <c:v>173</c:v>
                </c:pt>
                <c:pt idx="618">
                  <c:v>152</c:v>
                </c:pt>
                <c:pt idx="619">
                  <c:v>174</c:v>
                </c:pt>
                <c:pt idx="620">
                  <c:v>153</c:v>
                </c:pt>
                <c:pt idx="621">
                  <c:v>63</c:v>
                </c:pt>
                <c:pt idx="622">
                  <c:v>55</c:v>
                </c:pt>
                <c:pt idx="623">
                  <c:v>174</c:v>
                </c:pt>
                <c:pt idx="624">
                  <c:v>133</c:v>
                </c:pt>
                <c:pt idx="625">
                  <c:v>165</c:v>
                </c:pt>
                <c:pt idx="626">
                  <c:v>19</c:v>
                </c:pt>
                <c:pt idx="627">
                  <c:v>73</c:v>
                </c:pt>
                <c:pt idx="628">
                  <c:v>70</c:v>
                </c:pt>
                <c:pt idx="629">
                  <c:v>57</c:v>
                </c:pt>
                <c:pt idx="630">
                  <c:v>257</c:v>
                </c:pt>
                <c:pt idx="631">
                  <c:v>187</c:v>
                </c:pt>
                <c:pt idx="632">
                  <c:v>173</c:v>
                </c:pt>
                <c:pt idx="633">
                  <c:v>160</c:v>
                </c:pt>
                <c:pt idx="634">
                  <c:v>136</c:v>
                </c:pt>
                <c:pt idx="635">
                  <c:v>27</c:v>
                </c:pt>
                <c:pt idx="636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B0-441E-B766-B53F99292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365756072"/>
        <c:axId val="365757384"/>
      </c:barChart>
      <c:lineChart>
        <c:grouping val="standard"/>
        <c:varyColors val="0"/>
        <c:ser>
          <c:idx val="1"/>
          <c:order val="1"/>
          <c:tx>
            <c:v>10 cases per 100,000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1.3930348258706477E-2"/>
                  <c:y val="-3.325020781379883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B0-441E-B766-B53F992921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'By Region'!$I$2:$I$638</c:f>
              <c:numCache>
                <c:formatCode>General</c:formatCode>
                <c:ptCount val="637"/>
                <c:pt idx="0">
                  <c:v>29.3324</c:v>
                </c:pt>
                <c:pt idx="1">
                  <c:v>29.3324</c:v>
                </c:pt>
                <c:pt idx="2">
                  <c:v>29.3324</c:v>
                </c:pt>
                <c:pt idx="3">
                  <c:v>29.3324</c:v>
                </c:pt>
                <c:pt idx="4">
                  <c:v>29.3324</c:v>
                </c:pt>
                <c:pt idx="5">
                  <c:v>29.3324</c:v>
                </c:pt>
                <c:pt idx="6">
                  <c:v>29.3324</c:v>
                </c:pt>
                <c:pt idx="7">
                  <c:v>29.3324</c:v>
                </c:pt>
                <c:pt idx="8">
                  <c:v>29.3324</c:v>
                </c:pt>
                <c:pt idx="9">
                  <c:v>29.3324</c:v>
                </c:pt>
                <c:pt idx="10">
                  <c:v>29.3324</c:v>
                </c:pt>
                <c:pt idx="11">
                  <c:v>29.3324</c:v>
                </c:pt>
                <c:pt idx="12">
                  <c:v>29.3324</c:v>
                </c:pt>
                <c:pt idx="13">
                  <c:v>29.3324</c:v>
                </c:pt>
                <c:pt idx="14">
                  <c:v>29.3324</c:v>
                </c:pt>
                <c:pt idx="15">
                  <c:v>29.3324</c:v>
                </c:pt>
                <c:pt idx="16">
                  <c:v>29.3324</c:v>
                </c:pt>
                <c:pt idx="17">
                  <c:v>29.3324</c:v>
                </c:pt>
                <c:pt idx="18">
                  <c:v>29.3324</c:v>
                </c:pt>
                <c:pt idx="19">
                  <c:v>29.3324</c:v>
                </c:pt>
                <c:pt idx="20">
                  <c:v>29.3324</c:v>
                </c:pt>
                <c:pt idx="21">
                  <c:v>29.3324</c:v>
                </c:pt>
                <c:pt idx="22">
                  <c:v>29.3324</c:v>
                </c:pt>
                <c:pt idx="23">
                  <c:v>29.3324</c:v>
                </c:pt>
                <c:pt idx="24">
                  <c:v>29.3324</c:v>
                </c:pt>
                <c:pt idx="25">
                  <c:v>29.3324</c:v>
                </c:pt>
                <c:pt idx="26">
                  <c:v>29.3324</c:v>
                </c:pt>
                <c:pt idx="27">
                  <c:v>29.3324</c:v>
                </c:pt>
                <c:pt idx="28">
                  <c:v>29.3324</c:v>
                </c:pt>
                <c:pt idx="29">
                  <c:v>29.3324</c:v>
                </c:pt>
                <c:pt idx="30">
                  <c:v>29.3324</c:v>
                </c:pt>
                <c:pt idx="31">
                  <c:v>29.3324</c:v>
                </c:pt>
                <c:pt idx="32">
                  <c:v>29.3324</c:v>
                </c:pt>
                <c:pt idx="33">
                  <c:v>29.3324</c:v>
                </c:pt>
                <c:pt idx="34">
                  <c:v>29.3324</c:v>
                </c:pt>
                <c:pt idx="35">
                  <c:v>29.3324</c:v>
                </c:pt>
                <c:pt idx="36">
                  <c:v>29.3324</c:v>
                </c:pt>
                <c:pt idx="37">
                  <c:v>29.3324</c:v>
                </c:pt>
                <c:pt idx="38">
                  <c:v>29.3324</c:v>
                </c:pt>
                <c:pt idx="39">
                  <c:v>29.3324</c:v>
                </c:pt>
                <c:pt idx="40">
                  <c:v>29.3324</c:v>
                </c:pt>
                <c:pt idx="41">
                  <c:v>29.3324</c:v>
                </c:pt>
                <c:pt idx="42">
                  <c:v>29.3324</c:v>
                </c:pt>
                <c:pt idx="43">
                  <c:v>29.3324</c:v>
                </c:pt>
                <c:pt idx="44">
                  <c:v>29.3324</c:v>
                </c:pt>
                <c:pt idx="45">
                  <c:v>29.3324</c:v>
                </c:pt>
                <c:pt idx="46">
                  <c:v>29.3324</c:v>
                </c:pt>
                <c:pt idx="47">
                  <c:v>29.3324</c:v>
                </c:pt>
                <c:pt idx="48">
                  <c:v>29.3324</c:v>
                </c:pt>
                <c:pt idx="49">
                  <c:v>29.3324</c:v>
                </c:pt>
                <c:pt idx="50">
                  <c:v>29.3324</c:v>
                </c:pt>
                <c:pt idx="51">
                  <c:v>29.3324</c:v>
                </c:pt>
                <c:pt idx="52">
                  <c:v>29.3324</c:v>
                </c:pt>
                <c:pt idx="53">
                  <c:v>29.3324</c:v>
                </c:pt>
                <c:pt idx="54">
                  <c:v>29.3324</c:v>
                </c:pt>
                <c:pt idx="55">
                  <c:v>29.3324</c:v>
                </c:pt>
                <c:pt idx="56">
                  <c:v>29.3324</c:v>
                </c:pt>
                <c:pt idx="57">
                  <c:v>29.3324</c:v>
                </c:pt>
                <c:pt idx="58">
                  <c:v>29.3324</c:v>
                </c:pt>
                <c:pt idx="59">
                  <c:v>29.3324</c:v>
                </c:pt>
                <c:pt idx="60">
                  <c:v>29.3324</c:v>
                </c:pt>
                <c:pt idx="61">
                  <c:v>29.3324</c:v>
                </c:pt>
                <c:pt idx="62">
                  <c:v>29.3324</c:v>
                </c:pt>
                <c:pt idx="63">
                  <c:v>29.3324</c:v>
                </c:pt>
                <c:pt idx="64">
                  <c:v>29.3324</c:v>
                </c:pt>
                <c:pt idx="65">
                  <c:v>29.3324</c:v>
                </c:pt>
                <c:pt idx="66">
                  <c:v>29.3324</c:v>
                </c:pt>
                <c:pt idx="67">
                  <c:v>29.3324</c:v>
                </c:pt>
                <c:pt idx="68">
                  <c:v>29.3324</c:v>
                </c:pt>
                <c:pt idx="69">
                  <c:v>29.3324</c:v>
                </c:pt>
                <c:pt idx="70">
                  <c:v>29.3324</c:v>
                </c:pt>
                <c:pt idx="71">
                  <c:v>29.3324</c:v>
                </c:pt>
                <c:pt idx="72">
                  <c:v>29.3324</c:v>
                </c:pt>
                <c:pt idx="73">
                  <c:v>29.3324</c:v>
                </c:pt>
                <c:pt idx="74">
                  <c:v>29.3324</c:v>
                </c:pt>
                <c:pt idx="75">
                  <c:v>29.3324</c:v>
                </c:pt>
                <c:pt idx="76">
                  <c:v>29.3324</c:v>
                </c:pt>
                <c:pt idx="77">
                  <c:v>29.3324</c:v>
                </c:pt>
                <c:pt idx="78">
                  <c:v>29.3324</c:v>
                </c:pt>
                <c:pt idx="79">
                  <c:v>29.3324</c:v>
                </c:pt>
                <c:pt idx="80">
                  <c:v>29.3324</c:v>
                </c:pt>
                <c:pt idx="81">
                  <c:v>29.3324</c:v>
                </c:pt>
                <c:pt idx="82">
                  <c:v>29.3324</c:v>
                </c:pt>
                <c:pt idx="83">
                  <c:v>29.3324</c:v>
                </c:pt>
                <c:pt idx="84">
                  <c:v>29.3324</c:v>
                </c:pt>
                <c:pt idx="85">
                  <c:v>29.3324</c:v>
                </c:pt>
                <c:pt idx="86">
                  <c:v>29.3324</c:v>
                </c:pt>
                <c:pt idx="87">
                  <c:v>29.3324</c:v>
                </c:pt>
                <c:pt idx="88">
                  <c:v>29.3324</c:v>
                </c:pt>
                <c:pt idx="89">
                  <c:v>29.3324</c:v>
                </c:pt>
                <c:pt idx="90">
                  <c:v>29.3324</c:v>
                </c:pt>
                <c:pt idx="91">
                  <c:v>29.3324</c:v>
                </c:pt>
                <c:pt idx="92">
                  <c:v>29.3324</c:v>
                </c:pt>
                <c:pt idx="93">
                  <c:v>29.3324</c:v>
                </c:pt>
                <c:pt idx="94">
                  <c:v>29.3324</c:v>
                </c:pt>
                <c:pt idx="95">
                  <c:v>29.3324</c:v>
                </c:pt>
                <c:pt idx="96">
                  <c:v>29.3324</c:v>
                </c:pt>
                <c:pt idx="97">
                  <c:v>29.3324</c:v>
                </c:pt>
                <c:pt idx="98">
                  <c:v>29.3324</c:v>
                </c:pt>
                <c:pt idx="99">
                  <c:v>29.3324</c:v>
                </c:pt>
                <c:pt idx="100">
                  <c:v>29.3324</c:v>
                </c:pt>
                <c:pt idx="101">
                  <c:v>29.3324</c:v>
                </c:pt>
                <c:pt idx="102">
                  <c:v>29.3324</c:v>
                </c:pt>
                <c:pt idx="103">
                  <c:v>29.3324</c:v>
                </c:pt>
                <c:pt idx="104">
                  <c:v>29.3324</c:v>
                </c:pt>
                <c:pt idx="105">
                  <c:v>29.3324</c:v>
                </c:pt>
                <c:pt idx="106">
                  <c:v>29.3324</c:v>
                </c:pt>
                <c:pt idx="107">
                  <c:v>29.3324</c:v>
                </c:pt>
                <c:pt idx="108">
                  <c:v>29.3324</c:v>
                </c:pt>
                <c:pt idx="109">
                  <c:v>29.3324</c:v>
                </c:pt>
                <c:pt idx="110">
                  <c:v>29.3324</c:v>
                </c:pt>
                <c:pt idx="111">
                  <c:v>29.3324</c:v>
                </c:pt>
                <c:pt idx="112">
                  <c:v>29.3324</c:v>
                </c:pt>
                <c:pt idx="113">
                  <c:v>29.3324</c:v>
                </c:pt>
                <c:pt idx="114">
                  <c:v>29.3324</c:v>
                </c:pt>
                <c:pt idx="115">
                  <c:v>29.3324</c:v>
                </c:pt>
                <c:pt idx="116">
                  <c:v>29.3324</c:v>
                </c:pt>
                <c:pt idx="117">
                  <c:v>29.3324</c:v>
                </c:pt>
                <c:pt idx="118">
                  <c:v>29.3324</c:v>
                </c:pt>
                <c:pt idx="119">
                  <c:v>29.3324</c:v>
                </c:pt>
                <c:pt idx="120">
                  <c:v>29.3324</c:v>
                </c:pt>
                <c:pt idx="121">
                  <c:v>29.3324</c:v>
                </c:pt>
                <c:pt idx="122">
                  <c:v>29.3324</c:v>
                </c:pt>
                <c:pt idx="123">
                  <c:v>29.3324</c:v>
                </c:pt>
                <c:pt idx="124">
                  <c:v>29.3324</c:v>
                </c:pt>
                <c:pt idx="125">
                  <c:v>29.3324</c:v>
                </c:pt>
                <c:pt idx="126">
                  <c:v>29.3324</c:v>
                </c:pt>
                <c:pt idx="127">
                  <c:v>29.3324</c:v>
                </c:pt>
                <c:pt idx="128">
                  <c:v>29.3324</c:v>
                </c:pt>
                <c:pt idx="129">
                  <c:v>29.3324</c:v>
                </c:pt>
                <c:pt idx="130">
                  <c:v>29.3324</c:v>
                </c:pt>
                <c:pt idx="131">
                  <c:v>29.3324</c:v>
                </c:pt>
                <c:pt idx="132">
                  <c:v>29.3324</c:v>
                </c:pt>
                <c:pt idx="133">
                  <c:v>29.3324</c:v>
                </c:pt>
                <c:pt idx="134">
                  <c:v>29.3324</c:v>
                </c:pt>
                <c:pt idx="135">
                  <c:v>29.3324</c:v>
                </c:pt>
                <c:pt idx="136">
                  <c:v>29.3324</c:v>
                </c:pt>
                <c:pt idx="137">
                  <c:v>29.3324</c:v>
                </c:pt>
                <c:pt idx="138">
                  <c:v>29.3324</c:v>
                </c:pt>
                <c:pt idx="139">
                  <c:v>29.3324</c:v>
                </c:pt>
                <c:pt idx="140">
                  <c:v>29.3324</c:v>
                </c:pt>
                <c:pt idx="141">
                  <c:v>29.3324</c:v>
                </c:pt>
                <c:pt idx="142">
                  <c:v>29.3324</c:v>
                </c:pt>
                <c:pt idx="143">
                  <c:v>29.3324</c:v>
                </c:pt>
                <c:pt idx="144">
                  <c:v>29.3324</c:v>
                </c:pt>
                <c:pt idx="145">
                  <c:v>29.3324</c:v>
                </c:pt>
                <c:pt idx="146">
                  <c:v>29.3324</c:v>
                </c:pt>
                <c:pt idx="147">
                  <c:v>29.3324</c:v>
                </c:pt>
                <c:pt idx="148">
                  <c:v>29.3324</c:v>
                </c:pt>
                <c:pt idx="149">
                  <c:v>29.3324</c:v>
                </c:pt>
                <c:pt idx="150">
                  <c:v>29.3324</c:v>
                </c:pt>
                <c:pt idx="151">
                  <c:v>29.3324</c:v>
                </c:pt>
                <c:pt idx="152">
                  <c:v>29.3324</c:v>
                </c:pt>
                <c:pt idx="153">
                  <c:v>29.3324</c:v>
                </c:pt>
                <c:pt idx="154">
                  <c:v>29.3324</c:v>
                </c:pt>
                <c:pt idx="155">
                  <c:v>29.3324</c:v>
                </c:pt>
                <c:pt idx="156">
                  <c:v>29.3324</c:v>
                </c:pt>
                <c:pt idx="157">
                  <c:v>29.3324</c:v>
                </c:pt>
                <c:pt idx="158">
                  <c:v>29.3324</c:v>
                </c:pt>
                <c:pt idx="159">
                  <c:v>29.3324</c:v>
                </c:pt>
                <c:pt idx="160">
                  <c:v>29.3324</c:v>
                </c:pt>
                <c:pt idx="161">
                  <c:v>29.3324</c:v>
                </c:pt>
                <c:pt idx="162">
                  <c:v>29.3324</c:v>
                </c:pt>
                <c:pt idx="163">
                  <c:v>29.3324</c:v>
                </c:pt>
                <c:pt idx="164">
                  <c:v>29.3324</c:v>
                </c:pt>
                <c:pt idx="165">
                  <c:v>29.3324</c:v>
                </c:pt>
                <c:pt idx="166">
                  <c:v>29.3324</c:v>
                </c:pt>
                <c:pt idx="167">
                  <c:v>29.3324</c:v>
                </c:pt>
                <c:pt idx="168">
                  <c:v>29.3324</c:v>
                </c:pt>
                <c:pt idx="169">
                  <c:v>29.3324</c:v>
                </c:pt>
                <c:pt idx="170">
                  <c:v>29.3324</c:v>
                </c:pt>
                <c:pt idx="171">
                  <c:v>29.3324</c:v>
                </c:pt>
                <c:pt idx="172">
                  <c:v>29.3324</c:v>
                </c:pt>
                <c:pt idx="173">
                  <c:v>29.3324</c:v>
                </c:pt>
                <c:pt idx="174">
                  <c:v>29.3324</c:v>
                </c:pt>
                <c:pt idx="175">
                  <c:v>29.3324</c:v>
                </c:pt>
                <c:pt idx="176">
                  <c:v>29.3324</c:v>
                </c:pt>
                <c:pt idx="177">
                  <c:v>29.3324</c:v>
                </c:pt>
                <c:pt idx="178">
                  <c:v>29.3324</c:v>
                </c:pt>
                <c:pt idx="179">
                  <c:v>29.3324</c:v>
                </c:pt>
                <c:pt idx="180">
                  <c:v>29.3324</c:v>
                </c:pt>
                <c:pt idx="181">
                  <c:v>29.3324</c:v>
                </c:pt>
                <c:pt idx="182">
                  <c:v>29.3324</c:v>
                </c:pt>
                <c:pt idx="183">
                  <c:v>29.3324</c:v>
                </c:pt>
                <c:pt idx="184">
                  <c:v>29.3324</c:v>
                </c:pt>
                <c:pt idx="185">
                  <c:v>29.3324</c:v>
                </c:pt>
                <c:pt idx="186">
                  <c:v>29.3324</c:v>
                </c:pt>
                <c:pt idx="187">
                  <c:v>29.3324</c:v>
                </c:pt>
                <c:pt idx="188">
                  <c:v>29.3324</c:v>
                </c:pt>
                <c:pt idx="189">
                  <c:v>29.3324</c:v>
                </c:pt>
                <c:pt idx="190">
                  <c:v>29.3324</c:v>
                </c:pt>
                <c:pt idx="191">
                  <c:v>29.3324</c:v>
                </c:pt>
                <c:pt idx="192">
                  <c:v>29.3324</c:v>
                </c:pt>
                <c:pt idx="193">
                  <c:v>29.3324</c:v>
                </c:pt>
                <c:pt idx="194">
                  <c:v>29.3324</c:v>
                </c:pt>
                <c:pt idx="195">
                  <c:v>29.3324</c:v>
                </c:pt>
                <c:pt idx="196">
                  <c:v>29.3324</c:v>
                </c:pt>
                <c:pt idx="197">
                  <c:v>29.3324</c:v>
                </c:pt>
                <c:pt idx="198">
                  <c:v>29.3324</c:v>
                </c:pt>
                <c:pt idx="199">
                  <c:v>29.3324</c:v>
                </c:pt>
                <c:pt idx="200">
                  <c:v>29.3324</c:v>
                </c:pt>
                <c:pt idx="201">
                  <c:v>29.3324</c:v>
                </c:pt>
                <c:pt idx="202">
                  <c:v>29.3324</c:v>
                </c:pt>
                <c:pt idx="203">
                  <c:v>29.3324</c:v>
                </c:pt>
                <c:pt idx="204">
                  <c:v>29.3324</c:v>
                </c:pt>
                <c:pt idx="205">
                  <c:v>29.3324</c:v>
                </c:pt>
                <c:pt idx="206">
                  <c:v>29.3324</c:v>
                </c:pt>
                <c:pt idx="207">
                  <c:v>29.3324</c:v>
                </c:pt>
                <c:pt idx="208">
                  <c:v>29.3324</c:v>
                </c:pt>
                <c:pt idx="209">
                  <c:v>29.3324</c:v>
                </c:pt>
                <c:pt idx="210">
                  <c:v>29.3324</c:v>
                </c:pt>
                <c:pt idx="211">
                  <c:v>29.3324</c:v>
                </c:pt>
                <c:pt idx="212">
                  <c:v>29.3324</c:v>
                </c:pt>
                <c:pt idx="213">
                  <c:v>29.3324</c:v>
                </c:pt>
                <c:pt idx="214">
                  <c:v>29.3324</c:v>
                </c:pt>
                <c:pt idx="215">
                  <c:v>29.3324</c:v>
                </c:pt>
                <c:pt idx="216">
                  <c:v>29.3324</c:v>
                </c:pt>
                <c:pt idx="217">
                  <c:v>29.3324</c:v>
                </c:pt>
                <c:pt idx="218">
                  <c:v>29.3324</c:v>
                </c:pt>
                <c:pt idx="219">
                  <c:v>29.3324</c:v>
                </c:pt>
                <c:pt idx="220">
                  <c:v>29.3324</c:v>
                </c:pt>
                <c:pt idx="221">
                  <c:v>29.3324</c:v>
                </c:pt>
                <c:pt idx="222">
                  <c:v>29.3324</c:v>
                </c:pt>
                <c:pt idx="223">
                  <c:v>29.3324</c:v>
                </c:pt>
                <c:pt idx="224">
                  <c:v>29.3324</c:v>
                </c:pt>
                <c:pt idx="225">
                  <c:v>29.3324</c:v>
                </c:pt>
                <c:pt idx="226">
                  <c:v>29.3324</c:v>
                </c:pt>
                <c:pt idx="227">
                  <c:v>29.3324</c:v>
                </c:pt>
                <c:pt idx="228">
                  <c:v>29.3324</c:v>
                </c:pt>
                <c:pt idx="229">
                  <c:v>29.3324</c:v>
                </c:pt>
                <c:pt idx="230">
                  <c:v>29.3324</c:v>
                </c:pt>
                <c:pt idx="231">
                  <c:v>29.3324</c:v>
                </c:pt>
                <c:pt idx="232">
                  <c:v>29.3324</c:v>
                </c:pt>
                <c:pt idx="233">
                  <c:v>29.3324</c:v>
                </c:pt>
                <c:pt idx="234">
                  <c:v>29.3324</c:v>
                </c:pt>
                <c:pt idx="235">
                  <c:v>29.3324</c:v>
                </c:pt>
                <c:pt idx="236">
                  <c:v>29.3324</c:v>
                </c:pt>
                <c:pt idx="237">
                  <c:v>29.3324</c:v>
                </c:pt>
                <c:pt idx="238">
                  <c:v>29.3324</c:v>
                </c:pt>
                <c:pt idx="239">
                  <c:v>29.3324</c:v>
                </c:pt>
                <c:pt idx="240">
                  <c:v>29.3324</c:v>
                </c:pt>
                <c:pt idx="241">
                  <c:v>29.3324</c:v>
                </c:pt>
                <c:pt idx="242">
                  <c:v>29.3324</c:v>
                </c:pt>
                <c:pt idx="243">
                  <c:v>29.3324</c:v>
                </c:pt>
                <c:pt idx="244">
                  <c:v>29.3324</c:v>
                </c:pt>
                <c:pt idx="245">
                  <c:v>29.3324</c:v>
                </c:pt>
                <c:pt idx="246">
                  <c:v>29.3324</c:v>
                </c:pt>
                <c:pt idx="247">
                  <c:v>29.3324</c:v>
                </c:pt>
                <c:pt idx="248">
                  <c:v>29.3324</c:v>
                </c:pt>
                <c:pt idx="249">
                  <c:v>29.3324</c:v>
                </c:pt>
                <c:pt idx="250">
                  <c:v>29.3324</c:v>
                </c:pt>
                <c:pt idx="251">
                  <c:v>29.3324</c:v>
                </c:pt>
                <c:pt idx="252">
                  <c:v>29.3324</c:v>
                </c:pt>
                <c:pt idx="253">
                  <c:v>29.3324</c:v>
                </c:pt>
                <c:pt idx="254">
                  <c:v>29.3324</c:v>
                </c:pt>
                <c:pt idx="255">
                  <c:v>29.3324</c:v>
                </c:pt>
                <c:pt idx="256">
                  <c:v>29.3324</c:v>
                </c:pt>
                <c:pt idx="257">
                  <c:v>29.3324</c:v>
                </c:pt>
                <c:pt idx="258">
                  <c:v>29.3324</c:v>
                </c:pt>
                <c:pt idx="259">
                  <c:v>29.3324</c:v>
                </c:pt>
                <c:pt idx="260">
                  <c:v>29.3324</c:v>
                </c:pt>
                <c:pt idx="261">
                  <c:v>29.3324</c:v>
                </c:pt>
                <c:pt idx="262">
                  <c:v>29.3324</c:v>
                </c:pt>
                <c:pt idx="263">
                  <c:v>29.3324</c:v>
                </c:pt>
                <c:pt idx="264">
                  <c:v>29.3324</c:v>
                </c:pt>
                <c:pt idx="265">
                  <c:v>29.3324</c:v>
                </c:pt>
                <c:pt idx="266">
                  <c:v>29.3324</c:v>
                </c:pt>
                <c:pt idx="267">
                  <c:v>29.3324</c:v>
                </c:pt>
                <c:pt idx="268">
                  <c:v>29.3324</c:v>
                </c:pt>
                <c:pt idx="269">
                  <c:v>29.3324</c:v>
                </c:pt>
                <c:pt idx="270">
                  <c:v>29.3324</c:v>
                </c:pt>
                <c:pt idx="271">
                  <c:v>29.3324</c:v>
                </c:pt>
                <c:pt idx="272">
                  <c:v>29.3324</c:v>
                </c:pt>
                <c:pt idx="273">
                  <c:v>29.3324</c:v>
                </c:pt>
                <c:pt idx="274">
                  <c:v>29.3324</c:v>
                </c:pt>
                <c:pt idx="275">
                  <c:v>29.3324</c:v>
                </c:pt>
                <c:pt idx="276">
                  <c:v>29.3324</c:v>
                </c:pt>
                <c:pt idx="277">
                  <c:v>29.3324</c:v>
                </c:pt>
                <c:pt idx="278">
                  <c:v>29.3324</c:v>
                </c:pt>
                <c:pt idx="279">
                  <c:v>29.3324</c:v>
                </c:pt>
                <c:pt idx="280">
                  <c:v>29.3324</c:v>
                </c:pt>
                <c:pt idx="281">
                  <c:v>29.3324</c:v>
                </c:pt>
                <c:pt idx="282">
                  <c:v>29.3324</c:v>
                </c:pt>
                <c:pt idx="283">
                  <c:v>29.3324</c:v>
                </c:pt>
                <c:pt idx="284">
                  <c:v>29.3324</c:v>
                </c:pt>
                <c:pt idx="285">
                  <c:v>29.3324</c:v>
                </c:pt>
                <c:pt idx="286">
                  <c:v>29.3324</c:v>
                </c:pt>
                <c:pt idx="287">
                  <c:v>29.3324</c:v>
                </c:pt>
                <c:pt idx="288">
                  <c:v>29.3324</c:v>
                </c:pt>
                <c:pt idx="289">
                  <c:v>29.3324</c:v>
                </c:pt>
                <c:pt idx="290">
                  <c:v>29.3324</c:v>
                </c:pt>
                <c:pt idx="291">
                  <c:v>29.3324</c:v>
                </c:pt>
                <c:pt idx="292">
                  <c:v>29.3324</c:v>
                </c:pt>
                <c:pt idx="293">
                  <c:v>29.3324</c:v>
                </c:pt>
                <c:pt idx="294">
                  <c:v>29.3324</c:v>
                </c:pt>
                <c:pt idx="295">
                  <c:v>29.3324</c:v>
                </c:pt>
                <c:pt idx="296">
                  <c:v>29.3324</c:v>
                </c:pt>
                <c:pt idx="297">
                  <c:v>29.3324</c:v>
                </c:pt>
                <c:pt idx="298">
                  <c:v>29.3324</c:v>
                </c:pt>
                <c:pt idx="299">
                  <c:v>29.3324</c:v>
                </c:pt>
                <c:pt idx="300">
                  <c:v>29.3324</c:v>
                </c:pt>
                <c:pt idx="301">
                  <c:v>29.3324</c:v>
                </c:pt>
                <c:pt idx="302">
                  <c:v>29.3324</c:v>
                </c:pt>
                <c:pt idx="303">
                  <c:v>29.3324</c:v>
                </c:pt>
                <c:pt idx="304">
                  <c:v>29.3324</c:v>
                </c:pt>
                <c:pt idx="305">
                  <c:v>29.3324</c:v>
                </c:pt>
                <c:pt idx="306">
                  <c:v>29.3324</c:v>
                </c:pt>
                <c:pt idx="307">
                  <c:v>29.3324</c:v>
                </c:pt>
                <c:pt idx="308">
                  <c:v>29.3324</c:v>
                </c:pt>
                <c:pt idx="309">
                  <c:v>29.3324</c:v>
                </c:pt>
                <c:pt idx="310">
                  <c:v>29.3324</c:v>
                </c:pt>
                <c:pt idx="311">
                  <c:v>29.3324</c:v>
                </c:pt>
                <c:pt idx="312">
                  <c:v>29.3324</c:v>
                </c:pt>
                <c:pt idx="313">
                  <c:v>29.3324</c:v>
                </c:pt>
                <c:pt idx="314">
                  <c:v>29.3324</c:v>
                </c:pt>
                <c:pt idx="315">
                  <c:v>29.3324</c:v>
                </c:pt>
                <c:pt idx="316">
                  <c:v>29.3324</c:v>
                </c:pt>
                <c:pt idx="317">
                  <c:v>29.3324</c:v>
                </c:pt>
                <c:pt idx="318">
                  <c:v>29.3324</c:v>
                </c:pt>
                <c:pt idx="319">
                  <c:v>29.3324</c:v>
                </c:pt>
                <c:pt idx="320">
                  <c:v>29.3324</c:v>
                </c:pt>
                <c:pt idx="321">
                  <c:v>29.3324</c:v>
                </c:pt>
                <c:pt idx="322">
                  <c:v>29.3324</c:v>
                </c:pt>
                <c:pt idx="323">
                  <c:v>29.3324</c:v>
                </c:pt>
                <c:pt idx="324">
                  <c:v>29.3324</c:v>
                </c:pt>
                <c:pt idx="325">
                  <c:v>29.3324</c:v>
                </c:pt>
                <c:pt idx="326">
                  <c:v>29.3324</c:v>
                </c:pt>
                <c:pt idx="327">
                  <c:v>29.3324</c:v>
                </c:pt>
                <c:pt idx="328">
                  <c:v>29.3324</c:v>
                </c:pt>
                <c:pt idx="329">
                  <c:v>29.3324</c:v>
                </c:pt>
                <c:pt idx="330">
                  <c:v>29.3324</c:v>
                </c:pt>
                <c:pt idx="331">
                  <c:v>29.3324</c:v>
                </c:pt>
                <c:pt idx="332">
                  <c:v>29.3324</c:v>
                </c:pt>
                <c:pt idx="333">
                  <c:v>29.3324</c:v>
                </c:pt>
                <c:pt idx="334">
                  <c:v>29.3324</c:v>
                </c:pt>
                <c:pt idx="335">
                  <c:v>29.3324</c:v>
                </c:pt>
                <c:pt idx="336">
                  <c:v>29.3324</c:v>
                </c:pt>
                <c:pt idx="337">
                  <c:v>29.3324</c:v>
                </c:pt>
                <c:pt idx="338">
                  <c:v>29.3324</c:v>
                </c:pt>
                <c:pt idx="339">
                  <c:v>29.3324</c:v>
                </c:pt>
                <c:pt idx="340">
                  <c:v>29.3324</c:v>
                </c:pt>
                <c:pt idx="341">
                  <c:v>29.3324</c:v>
                </c:pt>
                <c:pt idx="342">
                  <c:v>29.3324</c:v>
                </c:pt>
                <c:pt idx="343">
                  <c:v>29.3324</c:v>
                </c:pt>
                <c:pt idx="344">
                  <c:v>29.3324</c:v>
                </c:pt>
                <c:pt idx="345">
                  <c:v>29.3324</c:v>
                </c:pt>
                <c:pt idx="346">
                  <c:v>29.3324</c:v>
                </c:pt>
                <c:pt idx="347">
                  <c:v>29.3324</c:v>
                </c:pt>
                <c:pt idx="348">
                  <c:v>29.3324</c:v>
                </c:pt>
                <c:pt idx="349">
                  <c:v>29.3324</c:v>
                </c:pt>
                <c:pt idx="350">
                  <c:v>29.3324</c:v>
                </c:pt>
                <c:pt idx="351">
                  <c:v>29.3324</c:v>
                </c:pt>
                <c:pt idx="352">
                  <c:v>29.3324</c:v>
                </c:pt>
                <c:pt idx="353">
                  <c:v>29.3324</c:v>
                </c:pt>
                <c:pt idx="354">
                  <c:v>29.3324</c:v>
                </c:pt>
                <c:pt idx="355">
                  <c:v>29.3324</c:v>
                </c:pt>
                <c:pt idx="356">
                  <c:v>29.3324</c:v>
                </c:pt>
                <c:pt idx="357">
                  <c:v>29.3324</c:v>
                </c:pt>
                <c:pt idx="358">
                  <c:v>29.3324</c:v>
                </c:pt>
                <c:pt idx="359">
                  <c:v>29.3324</c:v>
                </c:pt>
                <c:pt idx="360">
                  <c:v>29.3324</c:v>
                </c:pt>
                <c:pt idx="361">
                  <c:v>29.3324</c:v>
                </c:pt>
                <c:pt idx="362">
                  <c:v>29.3324</c:v>
                </c:pt>
                <c:pt idx="363">
                  <c:v>29.3324</c:v>
                </c:pt>
                <c:pt idx="364">
                  <c:v>29.3324</c:v>
                </c:pt>
                <c:pt idx="365">
                  <c:v>29.3324</c:v>
                </c:pt>
                <c:pt idx="366">
                  <c:v>29.3324</c:v>
                </c:pt>
                <c:pt idx="367">
                  <c:v>29.3324</c:v>
                </c:pt>
                <c:pt idx="368">
                  <c:v>29.3324</c:v>
                </c:pt>
                <c:pt idx="369">
                  <c:v>29.3324</c:v>
                </c:pt>
                <c:pt idx="370">
                  <c:v>29.3324</c:v>
                </c:pt>
                <c:pt idx="371">
                  <c:v>29.3324</c:v>
                </c:pt>
                <c:pt idx="372">
                  <c:v>29.3324</c:v>
                </c:pt>
                <c:pt idx="373">
                  <c:v>29.3324</c:v>
                </c:pt>
                <c:pt idx="374">
                  <c:v>29.3324</c:v>
                </c:pt>
                <c:pt idx="375">
                  <c:v>29.3324</c:v>
                </c:pt>
                <c:pt idx="376">
                  <c:v>29.3324</c:v>
                </c:pt>
                <c:pt idx="377">
                  <c:v>29.3324</c:v>
                </c:pt>
                <c:pt idx="378">
                  <c:v>29.3324</c:v>
                </c:pt>
                <c:pt idx="379">
                  <c:v>29.3324</c:v>
                </c:pt>
                <c:pt idx="380">
                  <c:v>29.3324</c:v>
                </c:pt>
                <c:pt idx="381">
                  <c:v>29.3324</c:v>
                </c:pt>
                <c:pt idx="382">
                  <c:v>29.3324</c:v>
                </c:pt>
                <c:pt idx="383">
                  <c:v>29.3324</c:v>
                </c:pt>
                <c:pt idx="384">
                  <c:v>29.3324</c:v>
                </c:pt>
                <c:pt idx="385">
                  <c:v>29.3324</c:v>
                </c:pt>
                <c:pt idx="386">
                  <c:v>29.3324</c:v>
                </c:pt>
                <c:pt idx="387">
                  <c:v>29.3324</c:v>
                </c:pt>
                <c:pt idx="388">
                  <c:v>29.3324</c:v>
                </c:pt>
                <c:pt idx="389">
                  <c:v>29.3324</c:v>
                </c:pt>
                <c:pt idx="390">
                  <c:v>29.3324</c:v>
                </c:pt>
                <c:pt idx="391">
                  <c:v>29.3324</c:v>
                </c:pt>
                <c:pt idx="392">
                  <c:v>29.3324</c:v>
                </c:pt>
                <c:pt idx="393">
                  <c:v>29.3324</c:v>
                </c:pt>
                <c:pt idx="394">
                  <c:v>29.3324</c:v>
                </c:pt>
                <c:pt idx="395">
                  <c:v>29.3324</c:v>
                </c:pt>
                <c:pt idx="396">
                  <c:v>29.3324</c:v>
                </c:pt>
                <c:pt idx="397">
                  <c:v>29.3324</c:v>
                </c:pt>
                <c:pt idx="398">
                  <c:v>29.3324</c:v>
                </c:pt>
                <c:pt idx="399">
                  <c:v>29.3324</c:v>
                </c:pt>
                <c:pt idx="400">
                  <c:v>29.3324</c:v>
                </c:pt>
                <c:pt idx="401">
                  <c:v>29.3324</c:v>
                </c:pt>
                <c:pt idx="402">
                  <c:v>29.3324</c:v>
                </c:pt>
                <c:pt idx="403">
                  <c:v>29.3324</c:v>
                </c:pt>
                <c:pt idx="404">
                  <c:v>29.3324</c:v>
                </c:pt>
                <c:pt idx="405">
                  <c:v>29.3324</c:v>
                </c:pt>
                <c:pt idx="406">
                  <c:v>29.3324</c:v>
                </c:pt>
                <c:pt idx="407">
                  <c:v>29.3324</c:v>
                </c:pt>
                <c:pt idx="408">
                  <c:v>29.3324</c:v>
                </c:pt>
                <c:pt idx="409">
                  <c:v>29.3324</c:v>
                </c:pt>
                <c:pt idx="410">
                  <c:v>29.3324</c:v>
                </c:pt>
                <c:pt idx="411">
                  <c:v>29.3324</c:v>
                </c:pt>
                <c:pt idx="412">
                  <c:v>29.3324</c:v>
                </c:pt>
                <c:pt idx="413">
                  <c:v>29.3324</c:v>
                </c:pt>
                <c:pt idx="414">
                  <c:v>29.3324</c:v>
                </c:pt>
                <c:pt idx="415">
                  <c:v>29.3324</c:v>
                </c:pt>
                <c:pt idx="416">
                  <c:v>29.3324</c:v>
                </c:pt>
                <c:pt idx="417">
                  <c:v>29.3324</c:v>
                </c:pt>
                <c:pt idx="418">
                  <c:v>29.3324</c:v>
                </c:pt>
                <c:pt idx="419">
                  <c:v>29.3324</c:v>
                </c:pt>
                <c:pt idx="420">
                  <c:v>29.3324</c:v>
                </c:pt>
                <c:pt idx="421">
                  <c:v>29.3324</c:v>
                </c:pt>
                <c:pt idx="422">
                  <c:v>29.3324</c:v>
                </c:pt>
                <c:pt idx="423">
                  <c:v>29.3324</c:v>
                </c:pt>
                <c:pt idx="424">
                  <c:v>29.3324</c:v>
                </c:pt>
                <c:pt idx="425">
                  <c:v>29.3324</c:v>
                </c:pt>
                <c:pt idx="426">
                  <c:v>29.3324</c:v>
                </c:pt>
                <c:pt idx="427">
                  <c:v>29.3324</c:v>
                </c:pt>
                <c:pt idx="428">
                  <c:v>29.3324</c:v>
                </c:pt>
                <c:pt idx="429">
                  <c:v>29.3324</c:v>
                </c:pt>
                <c:pt idx="430">
                  <c:v>29.3324</c:v>
                </c:pt>
                <c:pt idx="431">
                  <c:v>29.3324</c:v>
                </c:pt>
                <c:pt idx="432">
                  <c:v>29.3324</c:v>
                </c:pt>
                <c:pt idx="433">
                  <c:v>29.3324</c:v>
                </c:pt>
                <c:pt idx="434">
                  <c:v>29.3324</c:v>
                </c:pt>
                <c:pt idx="435">
                  <c:v>29.3324</c:v>
                </c:pt>
                <c:pt idx="436">
                  <c:v>29.3324</c:v>
                </c:pt>
                <c:pt idx="437">
                  <c:v>29.3324</c:v>
                </c:pt>
                <c:pt idx="438">
                  <c:v>29.3324</c:v>
                </c:pt>
                <c:pt idx="439">
                  <c:v>29.3324</c:v>
                </c:pt>
                <c:pt idx="440">
                  <c:v>29.3324</c:v>
                </c:pt>
                <c:pt idx="441">
                  <c:v>29.3324</c:v>
                </c:pt>
                <c:pt idx="442">
                  <c:v>29.3324</c:v>
                </c:pt>
                <c:pt idx="443">
                  <c:v>29.3324</c:v>
                </c:pt>
                <c:pt idx="444">
                  <c:v>29.3324</c:v>
                </c:pt>
                <c:pt idx="445">
                  <c:v>29.3324</c:v>
                </c:pt>
                <c:pt idx="446">
                  <c:v>29.3324</c:v>
                </c:pt>
                <c:pt idx="447">
                  <c:v>29.3324</c:v>
                </c:pt>
                <c:pt idx="448">
                  <c:v>29.3324</c:v>
                </c:pt>
                <c:pt idx="449">
                  <c:v>29.3324</c:v>
                </c:pt>
                <c:pt idx="450">
                  <c:v>29.3324</c:v>
                </c:pt>
                <c:pt idx="451">
                  <c:v>29.3324</c:v>
                </c:pt>
                <c:pt idx="452">
                  <c:v>29.3324</c:v>
                </c:pt>
                <c:pt idx="453">
                  <c:v>29.3324</c:v>
                </c:pt>
                <c:pt idx="454">
                  <c:v>29.3324</c:v>
                </c:pt>
                <c:pt idx="455">
                  <c:v>29.3324</c:v>
                </c:pt>
                <c:pt idx="456">
                  <c:v>29.3324</c:v>
                </c:pt>
                <c:pt idx="457">
                  <c:v>29.3324</c:v>
                </c:pt>
                <c:pt idx="458">
                  <c:v>29.3324</c:v>
                </c:pt>
                <c:pt idx="459">
                  <c:v>29.3324</c:v>
                </c:pt>
                <c:pt idx="460">
                  <c:v>29.3324</c:v>
                </c:pt>
                <c:pt idx="461">
                  <c:v>29.3324</c:v>
                </c:pt>
                <c:pt idx="462">
                  <c:v>29.3324</c:v>
                </c:pt>
                <c:pt idx="463">
                  <c:v>29.3324</c:v>
                </c:pt>
                <c:pt idx="464">
                  <c:v>29.3324</c:v>
                </c:pt>
                <c:pt idx="465">
                  <c:v>29.3324</c:v>
                </c:pt>
                <c:pt idx="466">
                  <c:v>29.3324</c:v>
                </c:pt>
                <c:pt idx="467">
                  <c:v>29.3324</c:v>
                </c:pt>
                <c:pt idx="468">
                  <c:v>29.3324</c:v>
                </c:pt>
                <c:pt idx="469">
                  <c:v>29.3324</c:v>
                </c:pt>
                <c:pt idx="470">
                  <c:v>29.3324</c:v>
                </c:pt>
                <c:pt idx="471">
                  <c:v>29.3324</c:v>
                </c:pt>
                <c:pt idx="472">
                  <c:v>29.3324</c:v>
                </c:pt>
                <c:pt idx="473">
                  <c:v>29.3324</c:v>
                </c:pt>
                <c:pt idx="474">
                  <c:v>29.3324</c:v>
                </c:pt>
                <c:pt idx="475">
                  <c:v>29.3324</c:v>
                </c:pt>
                <c:pt idx="476">
                  <c:v>29.3324</c:v>
                </c:pt>
                <c:pt idx="477">
                  <c:v>29.3324</c:v>
                </c:pt>
                <c:pt idx="478">
                  <c:v>29.3324</c:v>
                </c:pt>
                <c:pt idx="479">
                  <c:v>29.3324</c:v>
                </c:pt>
                <c:pt idx="480">
                  <c:v>29.3324</c:v>
                </c:pt>
                <c:pt idx="481">
                  <c:v>29.3324</c:v>
                </c:pt>
                <c:pt idx="482">
                  <c:v>29.3324</c:v>
                </c:pt>
                <c:pt idx="483">
                  <c:v>29.3324</c:v>
                </c:pt>
                <c:pt idx="484">
                  <c:v>29.3324</c:v>
                </c:pt>
                <c:pt idx="485">
                  <c:v>29.3324</c:v>
                </c:pt>
                <c:pt idx="486">
                  <c:v>29.3324</c:v>
                </c:pt>
                <c:pt idx="487">
                  <c:v>29.3324</c:v>
                </c:pt>
                <c:pt idx="488">
                  <c:v>29.3324</c:v>
                </c:pt>
                <c:pt idx="489">
                  <c:v>29.3324</c:v>
                </c:pt>
                <c:pt idx="490">
                  <c:v>29.3324</c:v>
                </c:pt>
                <c:pt idx="491">
                  <c:v>29.3324</c:v>
                </c:pt>
                <c:pt idx="492">
                  <c:v>29.3324</c:v>
                </c:pt>
                <c:pt idx="493">
                  <c:v>29.3324</c:v>
                </c:pt>
                <c:pt idx="494">
                  <c:v>29.3324</c:v>
                </c:pt>
                <c:pt idx="495">
                  <c:v>29.3324</c:v>
                </c:pt>
                <c:pt idx="496">
                  <c:v>29.3324</c:v>
                </c:pt>
                <c:pt idx="497">
                  <c:v>29.3324</c:v>
                </c:pt>
                <c:pt idx="498">
                  <c:v>29.3324</c:v>
                </c:pt>
                <c:pt idx="499">
                  <c:v>29.3324</c:v>
                </c:pt>
                <c:pt idx="500">
                  <c:v>29.3324</c:v>
                </c:pt>
                <c:pt idx="501">
                  <c:v>29.3324</c:v>
                </c:pt>
                <c:pt idx="502">
                  <c:v>29.3324</c:v>
                </c:pt>
                <c:pt idx="503">
                  <c:v>29.3324</c:v>
                </c:pt>
                <c:pt idx="504">
                  <c:v>29.3324</c:v>
                </c:pt>
                <c:pt idx="505">
                  <c:v>29.3324</c:v>
                </c:pt>
                <c:pt idx="506">
                  <c:v>29.3324</c:v>
                </c:pt>
                <c:pt idx="507">
                  <c:v>29.3324</c:v>
                </c:pt>
                <c:pt idx="508">
                  <c:v>29.3324</c:v>
                </c:pt>
                <c:pt idx="509">
                  <c:v>29.3324</c:v>
                </c:pt>
                <c:pt idx="510">
                  <c:v>29.3324</c:v>
                </c:pt>
                <c:pt idx="511">
                  <c:v>29.3324</c:v>
                </c:pt>
                <c:pt idx="512">
                  <c:v>29.3324</c:v>
                </c:pt>
                <c:pt idx="513">
                  <c:v>29.3324</c:v>
                </c:pt>
                <c:pt idx="514">
                  <c:v>29.3324</c:v>
                </c:pt>
                <c:pt idx="515">
                  <c:v>29.3324</c:v>
                </c:pt>
                <c:pt idx="516">
                  <c:v>29.3324</c:v>
                </c:pt>
                <c:pt idx="517">
                  <c:v>29.3324</c:v>
                </c:pt>
                <c:pt idx="518">
                  <c:v>29.3324</c:v>
                </c:pt>
                <c:pt idx="519">
                  <c:v>29.3324</c:v>
                </c:pt>
                <c:pt idx="520">
                  <c:v>29.3324</c:v>
                </c:pt>
                <c:pt idx="521">
                  <c:v>29.3324</c:v>
                </c:pt>
                <c:pt idx="522">
                  <c:v>29.3324</c:v>
                </c:pt>
                <c:pt idx="523">
                  <c:v>29.3324</c:v>
                </c:pt>
                <c:pt idx="524">
                  <c:v>29.3324</c:v>
                </c:pt>
                <c:pt idx="525">
                  <c:v>29.3324</c:v>
                </c:pt>
                <c:pt idx="526">
                  <c:v>29.3324</c:v>
                </c:pt>
                <c:pt idx="527">
                  <c:v>29.3324</c:v>
                </c:pt>
                <c:pt idx="528">
                  <c:v>29.3324</c:v>
                </c:pt>
                <c:pt idx="529">
                  <c:v>29.3324</c:v>
                </c:pt>
                <c:pt idx="530">
                  <c:v>29.3324</c:v>
                </c:pt>
                <c:pt idx="531">
                  <c:v>29.3324</c:v>
                </c:pt>
                <c:pt idx="532">
                  <c:v>29.3324</c:v>
                </c:pt>
                <c:pt idx="533">
                  <c:v>29.3324</c:v>
                </c:pt>
                <c:pt idx="534">
                  <c:v>29.3324</c:v>
                </c:pt>
                <c:pt idx="535">
                  <c:v>29.3324</c:v>
                </c:pt>
                <c:pt idx="536">
                  <c:v>29.3324</c:v>
                </c:pt>
                <c:pt idx="537">
                  <c:v>29.3324</c:v>
                </c:pt>
                <c:pt idx="538">
                  <c:v>29.3324</c:v>
                </c:pt>
                <c:pt idx="539">
                  <c:v>29.3324</c:v>
                </c:pt>
                <c:pt idx="540">
                  <c:v>29.3324</c:v>
                </c:pt>
                <c:pt idx="541">
                  <c:v>29.3324</c:v>
                </c:pt>
                <c:pt idx="542">
                  <c:v>29.3324</c:v>
                </c:pt>
                <c:pt idx="543">
                  <c:v>29.3324</c:v>
                </c:pt>
                <c:pt idx="544">
                  <c:v>29.3324</c:v>
                </c:pt>
                <c:pt idx="545">
                  <c:v>29.3324</c:v>
                </c:pt>
                <c:pt idx="546">
                  <c:v>29.3324</c:v>
                </c:pt>
                <c:pt idx="547">
                  <c:v>29.3324</c:v>
                </c:pt>
                <c:pt idx="548">
                  <c:v>29.3324</c:v>
                </c:pt>
                <c:pt idx="549">
                  <c:v>29.3324</c:v>
                </c:pt>
                <c:pt idx="550">
                  <c:v>29.3324</c:v>
                </c:pt>
                <c:pt idx="551">
                  <c:v>29.3324</c:v>
                </c:pt>
                <c:pt idx="552">
                  <c:v>29.3324</c:v>
                </c:pt>
                <c:pt idx="553">
                  <c:v>29.3324</c:v>
                </c:pt>
                <c:pt idx="554">
                  <c:v>29.3324</c:v>
                </c:pt>
                <c:pt idx="555">
                  <c:v>29.3324</c:v>
                </c:pt>
                <c:pt idx="556">
                  <c:v>29.3324</c:v>
                </c:pt>
                <c:pt idx="557">
                  <c:v>29.3324</c:v>
                </c:pt>
                <c:pt idx="558">
                  <c:v>29.3324</c:v>
                </c:pt>
                <c:pt idx="559">
                  <c:v>29.3324</c:v>
                </c:pt>
                <c:pt idx="560">
                  <c:v>29.3324</c:v>
                </c:pt>
                <c:pt idx="561">
                  <c:v>29.3324</c:v>
                </c:pt>
                <c:pt idx="562">
                  <c:v>29.3324</c:v>
                </c:pt>
                <c:pt idx="563">
                  <c:v>29.3324</c:v>
                </c:pt>
                <c:pt idx="564">
                  <c:v>29.3324</c:v>
                </c:pt>
                <c:pt idx="565">
                  <c:v>29.3324</c:v>
                </c:pt>
                <c:pt idx="566">
                  <c:v>29.3324</c:v>
                </c:pt>
                <c:pt idx="567">
                  <c:v>29.3324</c:v>
                </c:pt>
                <c:pt idx="568">
                  <c:v>29.3324</c:v>
                </c:pt>
                <c:pt idx="569">
                  <c:v>29.3324</c:v>
                </c:pt>
                <c:pt idx="570">
                  <c:v>29.3324</c:v>
                </c:pt>
                <c:pt idx="571">
                  <c:v>29.3324</c:v>
                </c:pt>
                <c:pt idx="572">
                  <c:v>29.3324</c:v>
                </c:pt>
                <c:pt idx="573">
                  <c:v>29.3324</c:v>
                </c:pt>
                <c:pt idx="574">
                  <c:v>29.3324</c:v>
                </c:pt>
                <c:pt idx="575">
                  <c:v>29.3324</c:v>
                </c:pt>
                <c:pt idx="576">
                  <c:v>29.3324</c:v>
                </c:pt>
                <c:pt idx="577">
                  <c:v>29.3324</c:v>
                </c:pt>
                <c:pt idx="578">
                  <c:v>29.3324</c:v>
                </c:pt>
                <c:pt idx="579">
                  <c:v>29.3324</c:v>
                </c:pt>
                <c:pt idx="580">
                  <c:v>29.3324</c:v>
                </c:pt>
                <c:pt idx="581">
                  <c:v>29.3324</c:v>
                </c:pt>
                <c:pt idx="582">
                  <c:v>29.3324</c:v>
                </c:pt>
                <c:pt idx="583">
                  <c:v>29.3324</c:v>
                </c:pt>
                <c:pt idx="584">
                  <c:v>29.3324</c:v>
                </c:pt>
                <c:pt idx="585">
                  <c:v>29.3324</c:v>
                </c:pt>
                <c:pt idx="586">
                  <c:v>29.3324</c:v>
                </c:pt>
                <c:pt idx="587">
                  <c:v>29.3324</c:v>
                </c:pt>
                <c:pt idx="588">
                  <c:v>29.3324</c:v>
                </c:pt>
                <c:pt idx="589">
                  <c:v>29.3324</c:v>
                </c:pt>
                <c:pt idx="590">
                  <c:v>29.3324</c:v>
                </c:pt>
                <c:pt idx="591">
                  <c:v>29.3324</c:v>
                </c:pt>
                <c:pt idx="592">
                  <c:v>29.3324</c:v>
                </c:pt>
                <c:pt idx="593">
                  <c:v>29.3324</c:v>
                </c:pt>
                <c:pt idx="594">
                  <c:v>29.3324</c:v>
                </c:pt>
                <c:pt idx="595">
                  <c:v>29.3324</c:v>
                </c:pt>
                <c:pt idx="596">
                  <c:v>29.3324</c:v>
                </c:pt>
                <c:pt idx="597">
                  <c:v>29.3324</c:v>
                </c:pt>
                <c:pt idx="598">
                  <c:v>29.3324</c:v>
                </c:pt>
                <c:pt idx="599">
                  <c:v>29.3324</c:v>
                </c:pt>
                <c:pt idx="600">
                  <c:v>29.3324</c:v>
                </c:pt>
                <c:pt idx="601">
                  <c:v>29.3324</c:v>
                </c:pt>
                <c:pt idx="602">
                  <c:v>29.3324</c:v>
                </c:pt>
                <c:pt idx="603">
                  <c:v>29.3324</c:v>
                </c:pt>
                <c:pt idx="604">
                  <c:v>29.3324</c:v>
                </c:pt>
                <c:pt idx="605">
                  <c:v>29.3324</c:v>
                </c:pt>
                <c:pt idx="606">
                  <c:v>29.3324</c:v>
                </c:pt>
                <c:pt idx="607">
                  <c:v>29.3324</c:v>
                </c:pt>
                <c:pt idx="608">
                  <c:v>29.3324</c:v>
                </c:pt>
                <c:pt idx="609">
                  <c:v>29.3324</c:v>
                </c:pt>
                <c:pt idx="610">
                  <c:v>29.3324</c:v>
                </c:pt>
                <c:pt idx="611">
                  <c:v>29.3324</c:v>
                </c:pt>
                <c:pt idx="612">
                  <c:v>29.3324</c:v>
                </c:pt>
                <c:pt idx="613">
                  <c:v>29.3324</c:v>
                </c:pt>
                <c:pt idx="614">
                  <c:v>29.3324</c:v>
                </c:pt>
                <c:pt idx="615">
                  <c:v>29.3324</c:v>
                </c:pt>
                <c:pt idx="616">
                  <c:v>29.3324</c:v>
                </c:pt>
                <c:pt idx="617">
                  <c:v>29.3324</c:v>
                </c:pt>
                <c:pt idx="618">
                  <c:v>29.3324</c:v>
                </c:pt>
                <c:pt idx="619">
                  <c:v>29.3324</c:v>
                </c:pt>
                <c:pt idx="620">
                  <c:v>29.3324</c:v>
                </c:pt>
                <c:pt idx="621">
                  <c:v>29.3324</c:v>
                </c:pt>
                <c:pt idx="622">
                  <c:v>29.3324</c:v>
                </c:pt>
                <c:pt idx="623">
                  <c:v>29.3324</c:v>
                </c:pt>
                <c:pt idx="624">
                  <c:v>29.3324</c:v>
                </c:pt>
                <c:pt idx="625">
                  <c:v>29.3324</c:v>
                </c:pt>
                <c:pt idx="626">
                  <c:v>29.3324</c:v>
                </c:pt>
                <c:pt idx="627">
                  <c:v>29.3324</c:v>
                </c:pt>
                <c:pt idx="628">
                  <c:v>29.3324</c:v>
                </c:pt>
                <c:pt idx="629">
                  <c:v>29.3324</c:v>
                </c:pt>
                <c:pt idx="630">
                  <c:v>29.3324</c:v>
                </c:pt>
                <c:pt idx="631">
                  <c:v>29.3324</c:v>
                </c:pt>
                <c:pt idx="632">
                  <c:v>29.3324</c:v>
                </c:pt>
                <c:pt idx="633">
                  <c:v>29.3324</c:v>
                </c:pt>
                <c:pt idx="634">
                  <c:v>29.3324</c:v>
                </c:pt>
                <c:pt idx="635">
                  <c:v>29.3324</c:v>
                </c:pt>
                <c:pt idx="636">
                  <c:v>29.3324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0-441E-B766-B53F99292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5756072"/>
        <c:axId val="365757384"/>
      </c:lineChart>
      <c:dateAx>
        <c:axId val="36575607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757384"/>
        <c:crosses val="autoZero"/>
        <c:auto val="1"/>
        <c:lblOffset val="100"/>
        <c:baseTimeUnit val="days"/>
      </c:dateAx>
      <c:valAx>
        <c:axId val="365757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756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</a:rPr>
              <a:t>Northwest Region Case Count by Collection Date with 7 Day Moving Average</a:t>
            </a:r>
          </a:p>
          <a:p>
            <a:pPr>
              <a:defRPr b="1">
                <a:solidFill>
                  <a:sysClr val="windowText" lastClr="000000"/>
                </a:solidFill>
              </a:defRPr>
            </a:pPr>
            <a:r>
              <a:rPr lang="en-US" sz="1400" b="1" i="0" u="none" strike="noStrike" baseline="0">
                <a:solidFill>
                  <a:sysClr val="windowText" lastClr="000000"/>
                </a:solidFill>
                <a:effectLst/>
              </a:rPr>
              <a:t>December 6</a:t>
            </a:r>
            <a:r>
              <a:rPr lang="en-US" b="1">
                <a:solidFill>
                  <a:sysClr val="windowText" lastClr="000000"/>
                </a:solidFill>
              </a:rPr>
              <a:t>, 2021</a:t>
            </a:r>
          </a:p>
        </c:rich>
      </c:tx>
      <c:layout>
        <c:manualLayout>
          <c:xMode val="edge"/>
          <c:yMode val="edge"/>
          <c:x val="0.10269650638636375"/>
          <c:y val="1.29022555222641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38100" cap="rnd">
                <a:solidFill>
                  <a:schemeClr val="tx1"/>
                </a:solidFill>
                <a:prstDash val="sysDot"/>
              </a:ln>
              <a:effectLst/>
            </c:spPr>
            <c:trendlineType val="movingAvg"/>
            <c:period val="7"/>
            <c:dispRSqr val="0"/>
            <c:dispEq val="0"/>
          </c:trendline>
          <c:cat>
            <c:numRef>
              <c:f>'By Region'!$A$2:$A$638</c:f>
              <c:numCache>
                <c:formatCode>m/d/yyyy</c:formatCode>
                <c:ptCount val="637"/>
                <c:pt idx="0">
                  <c:v>43899</c:v>
                </c:pt>
                <c:pt idx="1">
                  <c:v>43900</c:v>
                </c:pt>
                <c:pt idx="2">
                  <c:v>43901</c:v>
                </c:pt>
                <c:pt idx="3">
                  <c:v>43902</c:v>
                </c:pt>
                <c:pt idx="4">
                  <c:v>43903</c:v>
                </c:pt>
                <c:pt idx="5">
                  <c:v>43904</c:v>
                </c:pt>
                <c:pt idx="6">
                  <c:v>43905</c:v>
                </c:pt>
                <c:pt idx="7">
                  <c:v>43906</c:v>
                </c:pt>
                <c:pt idx="8">
                  <c:v>43907</c:v>
                </c:pt>
                <c:pt idx="9">
                  <c:v>43908</c:v>
                </c:pt>
                <c:pt idx="10">
                  <c:v>43909</c:v>
                </c:pt>
                <c:pt idx="11">
                  <c:v>43910</c:v>
                </c:pt>
                <c:pt idx="12">
                  <c:v>43911</c:v>
                </c:pt>
                <c:pt idx="13">
                  <c:v>43912</c:v>
                </c:pt>
                <c:pt idx="14">
                  <c:v>43913</c:v>
                </c:pt>
                <c:pt idx="15">
                  <c:v>43914</c:v>
                </c:pt>
                <c:pt idx="16">
                  <c:v>43915</c:v>
                </c:pt>
                <c:pt idx="17">
                  <c:v>43916</c:v>
                </c:pt>
                <c:pt idx="18">
                  <c:v>43917</c:v>
                </c:pt>
                <c:pt idx="19">
                  <c:v>43918</c:v>
                </c:pt>
                <c:pt idx="20">
                  <c:v>43919</c:v>
                </c:pt>
                <c:pt idx="21">
                  <c:v>43920</c:v>
                </c:pt>
                <c:pt idx="22">
                  <c:v>43921</c:v>
                </c:pt>
                <c:pt idx="23">
                  <c:v>43922</c:v>
                </c:pt>
                <c:pt idx="24">
                  <c:v>43923</c:v>
                </c:pt>
                <c:pt idx="25">
                  <c:v>43924</c:v>
                </c:pt>
                <c:pt idx="26">
                  <c:v>43925</c:v>
                </c:pt>
                <c:pt idx="27">
                  <c:v>43926</c:v>
                </c:pt>
                <c:pt idx="28">
                  <c:v>43927</c:v>
                </c:pt>
                <c:pt idx="29">
                  <c:v>43928</c:v>
                </c:pt>
                <c:pt idx="30">
                  <c:v>43929</c:v>
                </c:pt>
                <c:pt idx="31">
                  <c:v>43930</c:v>
                </c:pt>
                <c:pt idx="32">
                  <c:v>43931</c:v>
                </c:pt>
                <c:pt idx="33">
                  <c:v>43932</c:v>
                </c:pt>
                <c:pt idx="34">
                  <c:v>43933</c:v>
                </c:pt>
                <c:pt idx="35">
                  <c:v>43934</c:v>
                </c:pt>
                <c:pt idx="36">
                  <c:v>43935</c:v>
                </c:pt>
                <c:pt idx="37">
                  <c:v>43936</c:v>
                </c:pt>
                <c:pt idx="38">
                  <c:v>43937</c:v>
                </c:pt>
                <c:pt idx="39">
                  <c:v>43938</c:v>
                </c:pt>
                <c:pt idx="40">
                  <c:v>43939</c:v>
                </c:pt>
                <c:pt idx="41">
                  <c:v>43940</c:v>
                </c:pt>
                <c:pt idx="42">
                  <c:v>43941</c:v>
                </c:pt>
                <c:pt idx="43">
                  <c:v>43942</c:v>
                </c:pt>
                <c:pt idx="44">
                  <c:v>43943</c:v>
                </c:pt>
                <c:pt idx="45">
                  <c:v>43944</c:v>
                </c:pt>
                <c:pt idx="46">
                  <c:v>43945</c:v>
                </c:pt>
                <c:pt idx="47">
                  <c:v>43946</c:v>
                </c:pt>
                <c:pt idx="48">
                  <c:v>43947</c:v>
                </c:pt>
                <c:pt idx="49">
                  <c:v>43948</c:v>
                </c:pt>
                <c:pt idx="50">
                  <c:v>43949</c:v>
                </c:pt>
                <c:pt idx="51">
                  <c:v>43950</c:v>
                </c:pt>
                <c:pt idx="52">
                  <c:v>43951</c:v>
                </c:pt>
                <c:pt idx="53">
                  <c:v>43952</c:v>
                </c:pt>
                <c:pt idx="54">
                  <c:v>43953</c:v>
                </c:pt>
                <c:pt idx="55">
                  <c:v>43954</c:v>
                </c:pt>
                <c:pt idx="56">
                  <c:v>43955</c:v>
                </c:pt>
                <c:pt idx="57">
                  <c:v>43956</c:v>
                </c:pt>
                <c:pt idx="58">
                  <c:v>43957</c:v>
                </c:pt>
                <c:pt idx="59">
                  <c:v>43958</c:v>
                </c:pt>
                <c:pt idx="60">
                  <c:v>43959</c:v>
                </c:pt>
                <c:pt idx="61">
                  <c:v>43960</c:v>
                </c:pt>
                <c:pt idx="62">
                  <c:v>43961</c:v>
                </c:pt>
                <c:pt idx="63">
                  <c:v>43962</c:v>
                </c:pt>
                <c:pt idx="64">
                  <c:v>43963</c:v>
                </c:pt>
                <c:pt idx="65">
                  <c:v>43964</c:v>
                </c:pt>
                <c:pt idx="66">
                  <c:v>43965</c:v>
                </c:pt>
                <c:pt idx="67">
                  <c:v>43966</c:v>
                </c:pt>
                <c:pt idx="68">
                  <c:v>43967</c:v>
                </c:pt>
                <c:pt idx="69">
                  <c:v>43968</c:v>
                </c:pt>
                <c:pt idx="70">
                  <c:v>43969</c:v>
                </c:pt>
                <c:pt idx="71">
                  <c:v>43970</c:v>
                </c:pt>
                <c:pt idx="72">
                  <c:v>43971</c:v>
                </c:pt>
                <c:pt idx="73">
                  <c:v>43972</c:v>
                </c:pt>
                <c:pt idx="74">
                  <c:v>43973</c:v>
                </c:pt>
                <c:pt idx="75">
                  <c:v>43974</c:v>
                </c:pt>
                <c:pt idx="76">
                  <c:v>43975</c:v>
                </c:pt>
                <c:pt idx="77">
                  <c:v>43976</c:v>
                </c:pt>
                <c:pt idx="78">
                  <c:v>43977</c:v>
                </c:pt>
                <c:pt idx="79">
                  <c:v>43978</c:v>
                </c:pt>
                <c:pt idx="80">
                  <c:v>43979</c:v>
                </c:pt>
                <c:pt idx="81">
                  <c:v>43980</c:v>
                </c:pt>
                <c:pt idx="82">
                  <c:v>43981</c:v>
                </c:pt>
                <c:pt idx="83">
                  <c:v>43982</c:v>
                </c:pt>
                <c:pt idx="84">
                  <c:v>43983</c:v>
                </c:pt>
                <c:pt idx="85">
                  <c:v>43984</c:v>
                </c:pt>
                <c:pt idx="86">
                  <c:v>43985</c:v>
                </c:pt>
                <c:pt idx="87">
                  <c:v>43986</c:v>
                </c:pt>
                <c:pt idx="88">
                  <c:v>43987</c:v>
                </c:pt>
                <c:pt idx="89">
                  <c:v>43988</c:v>
                </c:pt>
                <c:pt idx="90">
                  <c:v>43989</c:v>
                </c:pt>
                <c:pt idx="91">
                  <c:v>43990</c:v>
                </c:pt>
                <c:pt idx="92">
                  <c:v>43991</c:v>
                </c:pt>
                <c:pt idx="93">
                  <c:v>43992</c:v>
                </c:pt>
                <c:pt idx="94">
                  <c:v>43993</c:v>
                </c:pt>
                <c:pt idx="95">
                  <c:v>43994</c:v>
                </c:pt>
                <c:pt idx="96">
                  <c:v>43995</c:v>
                </c:pt>
                <c:pt idx="97">
                  <c:v>43996</c:v>
                </c:pt>
                <c:pt idx="98">
                  <c:v>43997</c:v>
                </c:pt>
                <c:pt idx="99">
                  <c:v>43998</c:v>
                </c:pt>
                <c:pt idx="100">
                  <c:v>43999</c:v>
                </c:pt>
                <c:pt idx="101">
                  <c:v>44000</c:v>
                </c:pt>
                <c:pt idx="102">
                  <c:v>44001</c:v>
                </c:pt>
                <c:pt idx="103">
                  <c:v>44002</c:v>
                </c:pt>
                <c:pt idx="104">
                  <c:v>44003</c:v>
                </c:pt>
                <c:pt idx="105">
                  <c:v>44004</c:v>
                </c:pt>
                <c:pt idx="106">
                  <c:v>44005</c:v>
                </c:pt>
                <c:pt idx="107">
                  <c:v>44006</c:v>
                </c:pt>
                <c:pt idx="108">
                  <c:v>44007</c:v>
                </c:pt>
                <c:pt idx="109">
                  <c:v>44008</c:v>
                </c:pt>
                <c:pt idx="110">
                  <c:v>44009</c:v>
                </c:pt>
                <c:pt idx="111">
                  <c:v>44010</c:v>
                </c:pt>
                <c:pt idx="112">
                  <c:v>44011</c:v>
                </c:pt>
                <c:pt idx="113">
                  <c:v>44012</c:v>
                </c:pt>
                <c:pt idx="114">
                  <c:v>44013</c:v>
                </c:pt>
                <c:pt idx="115">
                  <c:v>44014</c:v>
                </c:pt>
                <c:pt idx="116">
                  <c:v>44015</c:v>
                </c:pt>
                <c:pt idx="117">
                  <c:v>44016</c:v>
                </c:pt>
                <c:pt idx="118">
                  <c:v>44017</c:v>
                </c:pt>
                <c:pt idx="119">
                  <c:v>44018</c:v>
                </c:pt>
                <c:pt idx="120">
                  <c:v>44019</c:v>
                </c:pt>
                <c:pt idx="121">
                  <c:v>44020</c:v>
                </c:pt>
                <c:pt idx="122">
                  <c:v>44021</c:v>
                </c:pt>
                <c:pt idx="123">
                  <c:v>44022</c:v>
                </c:pt>
                <c:pt idx="124">
                  <c:v>44023</c:v>
                </c:pt>
                <c:pt idx="125">
                  <c:v>44024</c:v>
                </c:pt>
                <c:pt idx="126">
                  <c:v>44025</c:v>
                </c:pt>
                <c:pt idx="127">
                  <c:v>44026</c:v>
                </c:pt>
                <c:pt idx="128">
                  <c:v>44027</c:v>
                </c:pt>
                <c:pt idx="129">
                  <c:v>44028</c:v>
                </c:pt>
                <c:pt idx="130">
                  <c:v>44029</c:v>
                </c:pt>
                <c:pt idx="131">
                  <c:v>44030</c:v>
                </c:pt>
                <c:pt idx="132">
                  <c:v>44031</c:v>
                </c:pt>
                <c:pt idx="133">
                  <c:v>44032</c:v>
                </c:pt>
                <c:pt idx="134">
                  <c:v>44033</c:v>
                </c:pt>
                <c:pt idx="135">
                  <c:v>44034</c:v>
                </c:pt>
                <c:pt idx="136">
                  <c:v>44035</c:v>
                </c:pt>
                <c:pt idx="137">
                  <c:v>44036</c:v>
                </c:pt>
                <c:pt idx="138">
                  <c:v>44037</c:v>
                </c:pt>
                <c:pt idx="139">
                  <c:v>44038</c:v>
                </c:pt>
                <c:pt idx="140">
                  <c:v>44039</c:v>
                </c:pt>
                <c:pt idx="141">
                  <c:v>44040</c:v>
                </c:pt>
                <c:pt idx="142">
                  <c:v>44041</c:v>
                </c:pt>
                <c:pt idx="143">
                  <c:v>44042</c:v>
                </c:pt>
                <c:pt idx="144">
                  <c:v>44043</c:v>
                </c:pt>
                <c:pt idx="145">
                  <c:v>44044</c:v>
                </c:pt>
                <c:pt idx="146">
                  <c:v>44045</c:v>
                </c:pt>
                <c:pt idx="147">
                  <c:v>44046</c:v>
                </c:pt>
                <c:pt idx="148">
                  <c:v>44047</c:v>
                </c:pt>
                <c:pt idx="149">
                  <c:v>44048</c:v>
                </c:pt>
                <c:pt idx="150">
                  <c:v>44049</c:v>
                </c:pt>
                <c:pt idx="151">
                  <c:v>44050</c:v>
                </c:pt>
                <c:pt idx="152">
                  <c:v>44051</c:v>
                </c:pt>
                <c:pt idx="153">
                  <c:v>44052</c:v>
                </c:pt>
                <c:pt idx="154">
                  <c:v>44053</c:v>
                </c:pt>
                <c:pt idx="155">
                  <c:v>44054</c:v>
                </c:pt>
                <c:pt idx="156">
                  <c:v>44055</c:v>
                </c:pt>
                <c:pt idx="157">
                  <c:v>44056</c:v>
                </c:pt>
                <c:pt idx="158">
                  <c:v>44057</c:v>
                </c:pt>
                <c:pt idx="159">
                  <c:v>44058</c:v>
                </c:pt>
                <c:pt idx="160">
                  <c:v>44059</c:v>
                </c:pt>
                <c:pt idx="161">
                  <c:v>44060</c:v>
                </c:pt>
                <c:pt idx="162">
                  <c:v>44061</c:v>
                </c:pt>
                <c:pt idx="163">
                  <c:v>44062</c:v>
                </c:pt>
                <c:pt idx="164">
                  <c:v>44063</c:v>
                </c:pt>
                <c:pt idx="165">
                  <c:v>44064</c:v>
                </c:pt>
                <c:pt idx="166">
                  <c:v>44065</c:v>
                </c:pt>
                <c:pt idx="167">
                  <c:v>44066</c:v>
                </c:pt>
                <c:pt idx="168">
                  <c:v>44067</c:v>
                </c:pt>
                <c:pt idx="169">
                  <c:v>44068</c:v>
                </c:pt>
                <c:pt idx="170">
                  <c:v>44069</c:v>
                </c:pt>
                <c:pt idx="171">
                  <c:v>44070</c:v>
                </c:pt>
                <c:pt idx="172">
                  <c:v>44071</c:v>
                </c:pt>
                <c:pt idx="173">
                  <c:v>44072</c:v>
                </c:pt>
                <c:pt idx="174">
                  <c:v>44073</c:v>
                </c:pt>
                <c:pt idx="175">
                  <c:v>44074</c:v>
                </c:pt>
                <c:pt idx="176">
                  <c:v>44075</c:v>
                </c:pt>
                <c:pt idx="177">
                  <c:v>44076</c:v>
                </c:pt>
                <c:pt idx="178">
                  <c:v>44077</c:v>
                </c:pt>
                <c:pt idx="179">
                  <c:v>44078</c:v>
                </c:pt>
                <c:pt idx="180">
                  <c:v>44079</c:v>
                </c:pt>
                <c:pt idx="181">
                  <c:v>44080</c:v>
                </c:pt>
                <c:pt idx="182">
                  <c:v>44081</c:v>
                </c:pt>
                <c:pt idx="183">
                  <c:v>44082</c:v>
                </c:pt>
                <c:pt idx="184">
                  <c:v>44083</c:v>
                </c:pt>
                <c:pt idx="185">
                  <c:v>44084</c:v>
                </c:pt>
                <c:pt idx="186">
                  <c:v>44085</c:v>
                </c:pt>
                <c:pt idx="187">
                  <c:v>44086</c:v>
                </c:pt>
                <c:pt idx="188">
                  <c:v>44087</c:v>
                </c:pt>
                <c:pt idx="189">
                  <c:v>44088</c:v>
                </c:pt>
                <c:pt idx="190">
                  <c:v>44089</c:v>
                </c:pt>
                <c:pt idx="191">
                  <c:v>44090</c:v>
                </c:pt>
                <c:pt idx="192">
                  <c:v>44091</c:v>
                </c:pt>
                <c:pt idx="193">
                  <c:v>44092</c:v>
                </c:pt>
                <c:pt idx="194">
                  <c:v>44093</c:v>
                </c:pt>
                <c:pt idx="195">
                  <c:v>44094</c:v>
                </c:pt>
                <c:pt idx="196">
                  <c:v>44095</c:v>
                </c:pt>
                <c:pt idx="197">
                  <c:v>44096</c:v>
                </c:pt>
                <c:pt idx="198">
                  <c:v>44097</c:v>
                </c:pt>
                <c:pt idx="199">
                  <c:v>44098</c:v>
                </c:pt>
                <c:pt idx="200">
                  <c:v>44099</c:v>
                </c:pt>
                <c:pt idx="201">
                  <c:v>44100</c:v>
                </c:pt>
                <c:pt idx="202">
                  <c:v>44101</c:v>
                </c:pt>
                <c:pt idx="203">
                  <c:v>44102</c:v>
                </c:pt>
                <c:pt idx="204">
                  <c:v>44103</c:v>
                </c:pt>
                <c:pt idx="205">
                  <c:v>44104</c:v>
                </c:pt>
                <c:pt idx="206">
                  <c:v>44105</c:v>
                </c:pt>
                <c:pt idx="207">
                  <c:v>44106</c:v>
                </c:pt>
                <c:pt idx="208">
                  <c:v>44107</c:v>
                </c:pt>
                <c:pt idx="209">
                  <c:v>44108</c:v>
                </c:pt>
                <c:pt idx="210">
                  <c:v>44109</c:v>
                </c:pt>
                <c:pt idx="211">
                  <c:v>44110</c:v>
                </c:pt>
                <c:pt idx="212">
                  <c:v>44111</c:v>
                </c:pt>
                <c:pt idx="213">
                  <c:v>44112</c:v>
                </c:pt>
                <c:pt idx="214">
                  <c:v>44113</c:v>
                </c:pt>
                <c:pt idx="215">
                  <c:v>44114</c:v>
                </c:pt>
                <c:pt idx="216">
                  <c:v>44115</c:v>
                </c:pt>
                <c:pt idx="217">
                  <c:v>44116</c:v>
                </c:pt>
                <c:pt idx="218">
                  <c:v>44117</c:v>
                </c:pt>
                <c:pt idx="219">
                  <c:v>44118</c:v>
                </c:pt>
                <c:pt idx="220">
                  <c:v>44119</c:v>
                </c:pt>
                <c:pt idx="221">
                  <c:v>44120</c:v>
                </c:pt>
                <c:pt idx="222">
                  <c:v>44121</c:v>
                </c:pt>
                <c:pt idx="223">
                  <c:v>44122</c:v>
                </c:pt>
                <c:pt idx="224">
                  <c:v>44123</c:v>
                </c:pt>
                <c:pt idx="225">
                  <c:v>44124</c:v>
                </c:pt>
                <c:pt idx="226">
                  <c:v>44125</c:v>
                </c:pt>
                <c:pt idx="227">
                  <c:v>44126</c:v>
                </c:pt>
                <c:pt idx="228">
                  <c:v>44127</c:v>
                </c:pt>
                <c:pt idx="229">
                  <c:v>44128</c:v>
                </c:pt>
                <c:pt idx="230">
                  <c:v>44129</c:v>
                </c:pt>
                <c:pt idx="231">
                  <c:v>44130</c:v>
                </c:pt>
                <c:pt idx="232">
                  <c:v>44131</c:v>
                </c:pt>
                <c:pt idx="233">
                  <c:v>44132</c:v>
                </c:pt>
                <c:pt idx="234">
                  <c:v>44133</c:v>
                </c:pt>
                <c:pt idx="235">
                  <c:v>44134</c:v>
                </c:pt>
                <c:pt idx="236">
                  <c:v>44135</c:v>
                </c:pt>
                <c:pt idx="237">
                  <c:v>44136</c:v>
                </c:pt>
                <c:pt idx="238">
                  <c:v>44137</c:v>
                </c:pt>
                <c:pt idx="239">
                  <c:v>44138</c:v>
                </c:pt>
                <c:pt idx="240">
                  <c:v>44139</c:v>
                </c:pt>
                <c:pt idx="241">
                  <c:v>44140</c:v>
                </c:pt>
                <c:pt idx="242">
                  <c:v>44141</c:v>
                </c:pt>
                <c:pt idx="243">
                  <c:v>44142</c:v>
                </c:pt>
                <c:pt idx="244">
                  <c:v>44143</c:v>
                </c:pt>
                <c:pt idx="245">
                  <c:v>44144</c:v>
                </c:pt>
                <c:pt idx="246">
                  <c:v>44145</c:v>
                </c:pt>
                <c:pt idx="247">
                  <c:v>44146</c:v>
                </c:pt>
                <c:pt idx="248">
                  <c:v>44147</c:v>
                </c:pt>
                <c:pt idx="249">
                  <c:v>44148</c:v>
                </c:pt>
                <c:pt idx="250">
                  <c:v>44149</c:v>
                </c:pt>
                <c:pt idx="251">
                  <c:v>44150</c:v>
                </c:pt>
                <c:pt idx="252">
                  <c:v>44151</c:v>
                </c:pt>
                <c:pt idx="253">
                  <c:v>44152</c:v>
                </c:pt>
                <c:pt idx="254">
                  <c:v>44153</c:v>
                </c:pt>
                <c:pt idx="255">
                  <c:v>44154</c:v>
                </c:pt>
                <c:pt idx="256">
                  <c:v>44155</c:v>
                </c:pt>
                <c:pt idx="257">
                  <c:v>44156</c:v>
                </c:pt>
                <c:pt idx="258">
                  <c:v>44157</c:v>
                </c:pt>
                <c:pt idx="259">
                  <c:v>44158</c:v>
                </c:pt>
                <c:pt idx="260">
                  <c:v>44159</c:v>
                </c:pt>
                <c:pt idx="261">
                  <c:v>44160</c:v>
                </c:pt>
                <c:pt idx="262">
                  <c:v>44161</c:v>
                </c:pt>
                <c:pt idx="263">
                  <c:v>44162</c:v>
                </c:pt>
                <c:pt idx="264">
                  <c:v>44163</c:v>
                </c:pt>
                <c:pt idx="265">
                  <c:v>44164</c:v>
                </c:pt>
                <c:pt idx="266">
                  <c:v>44165</c:v>
                </c:pt>
                <c:pt idx="267">
                  <c:v>44166</c:v>
                </c:pt>
                <c:pt idx="268">
                  <c:v>44167</c:v>
                </c:pt>
                <c:pt idx="269">
                  <c:v>44168</c:v>
                </c:pt>
                <c:pt idx="270">
                  <c:v>44169</c:v>
                </c:pt>
                <c:pt idx="271">
                  <c:v>44170</c:v>
                </c:pt>
                <c:pt idx="272">
                  <c:v>44171</c:v>
                </c:pt>
                <c:pt idx="273">
                  <c:v>44172</c:v>
                </c:pt>
                <c:pt idx="274">
                  <c:v>44173</c:v>
                </c:pt>
                <c:pt idx="275">
                  <c:v>44174</c:v>
                </c:pt>
                <c:pt idx="276">
                  <c:v>44175</c:v>
                </c:pt>
                <c:pt idx="277">
                  <c:v>44176</c:v>
                </c:pt>
                <c:pt idx="278">
                  <c:v>44177</c:v>
                </c:pt>
                <c:pt idx="279">
                  <c:v>44178</c:v>
                </c:pt>
                <c:pt idx="280">
                  <c:v>44179</c:v>
                </c:pt>
                <c:pt idx="281">
                  <c:v>44180</c:v>
                </c:pt>
                <c:pt idx="282">
                  <c:v>44181</c:v>
                </c:pt>
                <c:pt idx="283">
                  <c:v>44182</c:v>
                </c:pt>
                <c:pt idx="284">
                  <c:v>44183</c:v>
                </c:pt>
                <c:pt idx="285">
                  <c:v>44184</c:v>
                </c:pt>
                <c:pt idx="286">
                  <c:v>44185</c:v>
                </c:pt>
                <c:pt idx="287">
                  <c:v>44186</c:v>
                </c:pt>
                <c:pt idx="288">
                  <c:v>44187</c:v>
                </c:pt>
                <c:pt idx="289">
                  <c:v>44188</c:v>
                </c:pt>
                <c:pt idx="290">
                  <c:v>44189</c:v>
                </c:pt>
                <c:pt idx="291">
                  <c:v>44190</c:v>
                </c:pt>
                <c:pt idx="292">
                  <c:v>44191</c:v>
                </c:pt>
                <c:pt idx="293">
                  <c:v>44192</c:v>
                </c:pt>
                <c:pt idx="294">
                  <c:v>44193</c:v>
                </c:pt>
                <c:pt idx="295">
                  <c:v>44194</c:v>
                </c:pt>
                <c:pt idx="296">
                  <c:v>44195</c:v>
                </c:pt>
                <c:pt idx="297">
                  <c:v>44196</c:v>
                </c:pt>
                <c:pt idx="298">
                  <c:v>44197</c:v>
                </c:pt>
                <c:pt idx="299">
                  <c:v>44198</c:v>
                </c:pt>
                <c:pt idx="300">
                  <c:v>44199</c:v>
                </c:pt>
                <c:pt idx="301">
                  <c:v>44200</c:v>
                </c:pt>
                <c:pt idx="302">
                  <c:v>44201</c:v>
                </c:pt>
                <c:pt idx="303">
                  <c:v>44202</c:v>
                </c:pt>
                <c:pt idx="304">
                  <c:v>44203</c:v>
                </c:pt>
                <c:pt idx="305">
                  <c:v>44204</c:v>
                </c:pt>
                <c:pt idx="306">
                  <c:v>44205</c:v>
                </c:pt>
                <c:pt idx="307">
                  <c:v>44206</c:v>
                </c:pt>
                <c:pt idx="308">
                  <c:v>44207</c:v>
                </c:pt>
                <c:pt idx="309">
                  <c:v>44208</c:v>
                </c:pt>
                <c:pt idx="310">
                  <c:v>44209</c:v>
                </c:pt>
                <c:pt idx="311">
                  <c:v>44210</c:v>
                </c:pt>
                <c:pt idx="312">
                  <c:v>44211</c:v>
                </c:pt>
                <c:pt idx="313">
                  <c:v>44212</c:v>
                </c:pt>
                <c:pt idx="314">
                  <c:v>44213</c:v>
                </c:pt>
                <c:pt idx="315">
                  <c:v>44214</c:v>
                </c:pt>
                <c:pt idx="316">
                  <c:v>44215</c:v>
                </c:pt>
                <c:pt idx="317">
                  <c:v>44216</c:v>
                </c:pt>
                <c:pt idx="318">
                  <c:v>44217</c:v>
                </c:pt>
                <c:pt idx="319">
                  <c:v>44218</c:v>
                </c:pt>
                <c:pt idx="320">
                  <c:v>44219</c:v>
                </c:pt>
                <c:pt idx="321">
                  <c:v>44220</c:v>
                </c:pt>
                <c:pt idx="322">
                  <c:v>44221</c:v>
                </c:pt>
                <c:pt idx="323">
                  <c:v>44222</c:v>
                </c:pt>
                <c:pt idx="324">
                  <c:v>44223</c:v>
                </c:pt>
                <c:pt idx="325">
                  <c:v>44224</c:v>
                </c:pt>
                <c:pt idx="326">
                  <c:v>44225</c:v>
                </c:pt>
                <c:pt idx="327">
                  <c:v>44226</c:v>
                </c:pt>
                <c:pt idx="328">
                  <c:v>44227</c:v>
                </c:pt>
                <c:pt idx="329">
                  <c:v>44228</c:v>
                </c:pt>
                <c:pt idx="330">
                  <c:v>44229</c:v>
                </c:pt>
                <c:pt idx="331">
                  <c:v>44230</c:v>
                </c:pt>
                <c:pt idx="332">
                  <c:v>44231</c:v>
                </c:pt>
                <c:pt idx="333">
                  <c:v>44232</c:v>
                </c:pt>
                <c:pt idx="334">
                  <c:v>44233</c:v>
                </c:pt>
                <c:pt idx="335">
                  <c:v>44234</c:v>
                </c:pt>
                <c:pt idx="336">
                  <c:v>44235</c:v>
                </c:pt>
                <c:pt idx="337">
                  <c:v>44236</c:v>
                </c:pt>
                <c:pt idx="338">
                  <c:v>44237</c:v>
                </c:pt>
                <c:pt idx="339">
                  <c:v>44238</c:v>
                </c:pt>
                <c:pt idx="340">
                  <c:v>44239</c:v>
                </c:pt>
                <c:pt idx="341">
                  <c:v>44240</c:v>
                </c:pt>
                <c:pt idx="342">
                  <c:v>44241</c:v>
                </c:pt>
                <c:pt idx="343">
                  <c:v>44242</c:v>
                </c:pt>
                <c:pt idx="344">
                  <c:v>44243</c:v>
                </c:pt>
                <c:pt idx="345">
                  <c:v>44244</c:v>
                </c:pt>
                <c:pt idx="346">
                  <c:v>44245</c:v>
                </c:pt>
                <c:pt idx="347">
                  <c:v>44246</c:v>
                </c:pt>
                <c:pt idx="348">
                  <c:v>44247</c:v>
                </c:pt>
                <c:pt idx="349">
                  <c:v>44248</c:v>
                </c:pt>
                <c:pt idx="350">
                  <c:v>44249</c:v>
                </c:pt>
                <c:pt idx="351">
                  <c:v>44250</c:v>
                </c:pt>
                <c:pt idx="352">
                  <c:v>44251</c:v>
                </c:pt>
                <c:pt idx="353">
                  <c:v>44252</c:v>
                </c:pt>
                <c:pt idx="354">
                  <c:v>44253</c:v>
                </c:pt>
                <c:pt idx="355">
                  <c:v>44254</c:v>
                </c:pt>
                <c:pt idx="356">
                  <c:v>44255</c:v>
                </c:pt>
                <c:pt idx="357">
                  <c:v>44256</c:v>
                </c:pt>
                <c:pt idx="358">
                  <c:v>44257</c:v>
                </c:pt>
                <c:pt idx="359">
                  <c:v>44258</c:v>
                </c:pt>
                <c:pt idx="360">
                  <c:v>44259</c:v>
                </c:pt>
                <c:pt idx="361">
                  <c:v>44260</c:v>
                </c:pt>
                <c:pt idx="362">
                  <c:v>44261</c:v>
                </c:pt>
                <c:pt idx="363">
                  <c:v>44262</c:v>
                </c:pt>
                <c:pt idx="364">
                  <c:v>44263</c:v>
                </c:pt>
                <c:pt idx="365">
                  <c:v>44264</c:v>
                </c:pt>
                <c:pt idx="366">
                  <c:v>44265</c:v>
                </c:pt>
                <c:pt idx="367">
                  <c:v>44266</c:v>
                </c:pt>
                <c:pt idx="368">
                  <c:v>44267</c:v>
                </c:pt>
                <c:pt idx="369">
                  <c:v>44268</c:v>
                </c:pt>
                <c:pt idx="370">
                  <c:v>44269</c:v>
                </c:pt>
                <c:pt idx="371">
                  <c:v>44270</c:v>
                </c:pt>
                <c:pt idx="372">
                  <c:v>44271</c:v>
                </c:pt>
                <c:pt idx="373">
                  <c:v>44272</c:v>
                </c:pt>
                <c:pt idx="374">
                  <c:v>44273</c:v>
                </c:pt>
                <c:pt idx="375">
                  <c:v>44274</c:v>
                </c:pt>
                <c:pt idx="376">
                  <c:v>44275</c:v>
                </c:pt>
                <c:pt idx="377">
                  <c:v>44276</c:v>
                </c:pt>
                <c:pt idx="378">
                  <c:v>44277</c:v>
                </c:pt>
                <c:pt idx="379">
                  <c:v>44278</c:v>
                </c:pt>
                <c:pt idx="380">
                  <c:v>44279</c:v>
                </c:pt>
                <c:pt idx="381">
                  <c:v>44280</c:v>
                </c:pt>
                <c:pt idx="382">
                  <c:v>44281</c:v>
                </c:pt>
                <c:pt idx="383">
                  <c:v>44282</c:v>
                </c:pt>
                <c:pt idx="384">
                  <c:v>44283</c:v>
                </c:pt>
                <c:pt idx="385">
                  <c:v>44284</c:v>
                </c:pt>
                <c:pt idx="386">
                  <c:v>44285</c:v>
                </c:pt>
                <c:pt idx="387">
                  <c:v>44286</c:v>
                </c:pt>
                <c:pt idx="388">
                  <c:v>44287</c:v>
                </c:pt>
                <c:pt idx="389">
                  <c:v>44288</c:v>
                </c:pt>
                <c:pt idx="390">
                  <c:v>44289</c:v>
                </c:pt>
                <c:pt idx="391">
                  <c:v>44290</c:v>
                </c:pt>
                <c:pt idx="392">
                  <c:v>44291</c:v>
                </c:pt>
                <c:pt idx="393">
                  <c:v>44292</c:v>
                </c:pt>
                <c:pt idx="394">
                  <c:v>44293</c:v>
                </c:pt>
                <c:pt idx="395">
                  <c:v>44294</c:v>
                </c:pt>
                <c:pt idx="396">
                  <c:v>44295</c:v>
                </c:pt>
                <c:pt idx="397">
                  <c:v>44296</c:v>
                </c:pt>
                <c:pt idx="398">
                  <c:v>44297</c:v>
                </c:pt>
                <c:pt idx="399">
                  <c:v>44298</c:v>
                </c:pt>
                <c:pt idx="400">
                  <c:v>44299</c:v>
                </c:pt>
                <c:pt idx="401">
                  <c:v>44300</c:v>
                </c:pt>
                <c:pt idx="402">
                  <c:v>44301</c:v>
                </c:pt>
                <c:pt idx="403">
                  <c:v>44302</c:v>
                </c:pt>
                <c:pt idx="404">
                  <c:v>44303</c:v>
                </c:pt>
                <c:pt idx="405">
                  <c:v>44304</c:v>
                </c:pt>
                <c:pt idx="406">
                  <c:v>44305</c:v>
                </c:pt>
                <c:pt idx="407">
                  <c:v>44306</c:v>
                </c:pt>
                <c:pt idx="408">
                  <c:v>44307</c:v>
                </c:pt>
                <c:pt idx="409">
                  <c:v>44308</c:v>
                </c:pt>
                <c:pt idx="410">
                  <c:v>44309</c:v>
                </c:pt>
                <c:pt idx="411">
                  <c:v>44310</c:v>
                </c:pt>
                <c:pt idx="412">
                  <c:v>44311</c:v>
                </c:pt>
                <c:pt idx="413">
                  <c:v>44312</c:v>
                </c:pt>
                <c:pt idx="414">
                  <c:v>44313</c:v>
                </c:pt>
                <c:pt idx="415">
                  <c:v>44314</c:v>
                </c:pt>
                <c:pt idx="416">
                  <c:v>44315</c:v>
                </c:pt>
                <c:pt idx="417">
                  <c:v>44316</c:v>
                </c:pt>
                <c:pt idx="418">
                  <c:v>44317</c:v>
                </c:pt>
                <c:pt idx="419">
                  <c:v>44318</c:v>
                </c:pt>
                <c:pt idx="420">
                  <c:v>44319</c:v>
                </c:pt>
                <c:pt idx="421">
                  <c:v>44320</c:v>
                </c:pt>
                <c:pt idx="422">
                  <c:v>44321</c:v>
                </c:pt>
                <c:pt idx="423">
                  <c:v>44322</c:v>
                </c:pt>
                <c:pt idx="424">
                  <c:v>44323</c:v>
                </c:pt>
                <c:pt idx="425">
                  <c:v>44324</c:v>
                </c:pt>
                <c:pt idx="426">
                  <c:v>44325</c:v>
                </c:pt>
                <c:pt idx="427">
                  <c:v>44326</c:v>
                </c:pt>
                <c:pt idx="428">
                  <c:v>44327</c:v>
                </c:pt>
                <c:pt idx="429">
                  <c:v>44328</c:v>
                </c:pt>
                <c:pt idx="430">
                  <c:v>44329</c:v>
                </c:pt>
                <c:pt idx="431">
                  <c:v>44330</c:v>
                </c:pt>
                <c:pt idx="432">
                  <c:v>44331</c:v>
                </c:pt>
                <c:pt idx="433">
                  <c:v>44332</c:v>
                </c:pt>
                <c:pt idx="434">
                  <c:v>44333</c:v>
                </c:pt>
                <c:pt idx="435">
                  <c:v>44334</c:v>
                </c:pt>
                <c:pt idx="436">
                  <c:v>44335</c:v>
                </c:pt>
                <c:pt idx="437">
                  <c:v>44336</c:v>
                </c:pt>
                <c:pt idx="438">
                  <c:v>44337</c:v>
                </c:pt>
                <c:pt idx="439">
                  <c:v>44338</c:v>
                </c:pt>
                <c:pt idx="440">
                  <c:v>44339</c:v>
                </c:pt>
                <c:pt idx="441">
                  <c:v>44340</c:v>
                </c:pt>
                <c:pt idx="442">
                  <c:v>44341</c:v>
                </c:pt>
                <c:pt idx="443">
                  <c:v>44342</c:v>
                </c:pt>
                <c:pt idx="444">
                  <c:v>44343</c:v>
                </c:pt>
                <c:pt idx="445">
                  <c:v>44344</c:v>
                </c:pt>
                <c:pt idx="446">
                  <c:v>44345</c:v>
                </c:pt>
                <c:pt idx="447">
                  <c:v>44346</c:v>
                </c:pt>
                <c:pt idx="448">
                  <c:v>44347</c:v>
                </c:pt>
                <c:pt idx="449">
                  <c:v>44348</c:v>
                </c:pt>
                <c:pt idx="450">
                  <c:v>44349</c:v>
                </c:pt>
                <c:pt idx="451">
                  <c:v>44350</c:v>
                </c:pt>
                <c:pt idx="452">
                  <c:v>44351</c:v>
                </c:pt>
                <c:pt idx="453">
                  <c:v>44352</c:v>
                </c:pt>
                <c:pt idx="454">
                  <c:v>44353</c:v>
                </c:pt>
                <c:pt idx="455">
                  <c:v>44354</c:v>
                </c:pt>
                <c:pt idx="456">
                  <c:v>44355</c:v>
                </c:pt>
                <c:pt idx="457">
                  <c:v>44356</c:v>
                </c:pt>
                <c:pt idx="458">
                  <c:v>44357</c:v>
                </c:pt>
                <c:pt idx="459">
                  <c:v>44358</c:v>
                </c:pt>
                <c:pt idx="460">
                  <c:v>44359</c:v>
                </c:pt>
                <c:pt idx="461">
                  <c:v>44360</c:v>
                </c:pt>
                <c:pt idx="462">
                  <c:v>44361</c:v>
                </c:pt>
                <c:pt idx="463">
                  <c:v>44362</c:v>
                </c:pt>
                <c:pt idx="464">
                  <c:v>44363</c:v>
                </c:pt>
                <c:pt idx="465">
                  <c:v>44364</c:v>
                </c:pt>
                <c:pt idx="466">
                  <c:v>44365</c:v>
                </c:pt>
                <c:pt idx="467">
                  <c:v>44366</c:v>
                </c:pt>
                <c:pt idx="468">
                  <c:v>44367</c:v>
                </c:pt>
                <c:pt idx="469">
                  <c:v>44368</c:v>
                </c:pt>
                <c:pt idx="470">
                  <c:v>44369</c:v>
                </c:pt>
                <c:pt idx="471">
                  <c:v>44370</c:v>
                </c:pt>
                <c:pt idx="472">
                  <c:v>44371</c:v>
                </c:pt>
                <c:pt idx="473">
                  <c:v>44372</c:v>
                </c:pt>
                <c:pt idx="474">
                  <c:v>44373</c:v>
                </c:pt>
                <c:pt idx="475">
                  <c:v>44374</c:v>
                </c:pt>
                <c:pt idx="476">
                  <c:v>44375</c:v>
                </c:pt>
                <c:pt idx="477">
                  <c:v>44376</c:v>
                </c:pt>
                <c:pt idx="478">
                  <c:v>44377</c:v>
                </c:pt>
                <c:pt idx="479">
                  <c:v>44378</c:v>
                </c:pt>
                <c:pt idx="480">
                  <c:v>44379</c:v>
                </c:pt>
                <c:pt idx="481">
                  <c:v>44380</c:v>
                </c:pt>
                <c:pt idx="482">
                  <c:v>44381</c:v>
                </c:pt>
                <c:pt idx="483">
                  <c:v>44382</c:v>
                </c:pt>
                <c:pt idx="484">
                  <c:v>44383</c:v>
                </c:pt>
                <c:pt idx="485">
                  <c:v>44384</c:v>
                </c:pt>
                <c:pt idx="486">
                  <c:v>44385</c:v>
                </c:pt>
                <c:pt idx="487">
                  <c:v>44386</c:v>
                </c:pt>
                <c:pt idx="488">
                  <c:v>44387</c:v>
                </c:pt>
                <c:pt idx="489">
                  <c:v>44388</c:v>
                </c:pt>
                <c:pt idx="490">
                  <c:v>44389</c:v>
                </c:pt>
                <c:pt idx="491">
                  <c:v>44390</c:v>
                </c:pt>
                <c:pt idx="492">
                  <c:v>44391</c:v>
                </c:pt>
                <c:pt idx="493">
                  <c:v>44392</c:v>
                </c:pt>
                <c:pt idx="494">
                  <c:v>44393</c:v>
                </c:pt>
                <c:pt idx="495">
                  <c:v>44394</c:v>
                </c:pt>
                <c:pt idx="496">
                  <c:v>44395</c:v>
                </c:pt>
                <c:pt idx="497">
                  <c:v>44396</c:v>
                </c:pt>
                <c:pt idx="498">
                  <c:v>44397</c:v>
                </c:pt>
                <c:pt idx="499">
                  <c:v>44398</c:v>
                </c:pt>
                <c:pt idx="500">
                  <c:v>44399</c:v>
                </c:pt>
                <c:pt idx="501">
                  <c:v>44400</c:v>
                </c:pt>
                <c:pt idx="502">
                  <c:v>44401</c:v>
                </c:pt>
                <c:pt idx="503">
                  <c:v>44402</c:v>
                </c:pt>
                <c:pt idx="504">
                  <c:v>44403</c:v>
                </c:pt>
                <c:pt idx="505">
                  <c:v>44404</c:v>
                </c:pt>
                <c:pt idx="506">
                  <c:v>44405</c:v>
                </c:pt>
                <c:pt idx="507">
                  <c:v>44406</c:v>
                </c:pt>
                <c:pt idx="508">
                  <c:v>44407</c:v>
                </c:pt>
                <c:pt idx="509">
                  <c:v>44408</c:v>
                </c:pt>
                <c:pt idx="510">
                  <c:v>44409</c:v>
                </c:pt>
                <c:pt idx="511">
                  <c:v>44410</c:v>
                </c:pt>
                <c:pt idx="512">
                  <c:v>44411</c:v>
                </c:pt>
                <c:pt idx="513">
                  <c:v>44412</c:v>
                </c:pt>
                <c:pt idx="514">
                  <c:v>44413</c:v>
                </c:pt>
                <c:pt idx="515">
                  <c:v>44414</c:v>
                </c:pt>
                <c:pt idx="516">
                  <c:v>44415</c:v>
                </c:pt>
                <c:pt idx="517">
                  <c:v>44416</c:v>
                </c:pt>
                <c:pt idx="518">
                  <c:v>44417</c:v>
                </c:pt>
                <c:pt idx="519">
                  <c:v>44418</c:v>
                </c:pt>
                <c:pt idx="520">
                  <c:v>44419</c:v>
                </c:pt>
                <c:pt idx="521">
                  <c:v>44420</c:v>
                </c:pt>
                <c:pt idx="522">
                  <c:v>44421</c:v>
                </c:pt>
                <c:pt idx="523">
                  <c:v>44422</c:v>
                </c:pt>
                <c:pt idx="524">
                  <c:v>44423</c:v>
                </c:pt>
                <c:pt idx="525">
                  <c:v>44424</c:v>
                </c:pt>
                <c:pt idx="526">
                  <c:v>44425</c:v>
                </c:pt>
                <c:pt idx="527">
                  <c:v>44426</c:v>
                </c:pt>
                <c:pt idx="528">
                  <c:v>44427</c:v>
                </c:pt>
                <c:pt idx="529">
                  <c:v>44428</c:v>
                </c:pt>
                <c:pt idx="530">
                  <c:v>44429</c:v>
                </c:pt>
                <c:pt idx="531">
                  <c:v>44430</c:v>
                </c:pt>
                <c:pt idx="532">
                  <c:v>44431</c:v>
                </c:pt>
                <c:pt idx="533">
                  <c:v>44432</c:v>
                </c:pt>
                <c:pt idx="534">
                  <c:v>44433</c:v>
                </c:pt>
                <c:pt idx="535">
                  <c:v>44434</c:v>
                </c:pt>
                <c:pt idx="536">
                  <c:v>44435</c:v>
                </c:pt>
                <c:pt idx="537">
                  <c:v>44436</c:v>
                </c:pt>
                <c:pt idx="538">
                  <c:v>44437</c:v>
                </c:pt>
                <c:pt idx="539">
                  <c:v>44438</c:v>
                </c:pt>
                <c:pt idx="540">
                  <c:v>44439</c:v>
                </c:pt>
                <c:pt idx="541">
                  <c:v>44440</c:v>
                </c:pt>
                <c:pt idx="542">
                  <c:v>44441</c:v>
                </c:pt>
                <c:pt idx="543">
                  <c:v>44442</c:v>
                </c:pt>
                <c:pt idx="544">
                  <c:v>44443</c:v>
                </c:pt>
                <c:pt idx="545">
                  <c:v>44444</c:v>
                </c:pt>
                <c:pt idx="546">
                  <c:v>44445</c:v>
                </c:pt>
                <c:pt idx="547">
                  <c:v>44446</c:v>
                </c:pt>
                <c:pt idx="548">
                  <c:v>44447</c:v>
                </c:pt>
                <c:pt idx="549">
                  <c:v>44448</c:v>
                </c:pt>
                <c:pt idx="550">
                  <c:v>44449</c:v>
                </c:pt>
                <c:pt idx="551">
                  <c:v>44450</c:v>
                </c:pt>
                <c:pt idx="552">
                  <c:v>44451</c:v>
                </c:pt>
                <c:pt idx="553">
                  <c:v>44452</c:v>
                </c:pt>
                <c:pt idx="554">
                  <c:v>44453</c:v>
                </c:pt>
                <c:pt idx="555">
                  <c:v>44454</c:v>
                </c:pt>
                <c:pt idx="556">
                  <c:v>44455</c:v>
                </c:pt>
                <c:pt idx="557">
                  <c:v>44456</c:v>
                </c:pt>
                <c:pt idx="558">
                  <c:v>44457</c:v>
                </c:pt>
                <c:pt idx="559">
                  <c:v>44458</c:v>
                </c:pt>
                <c:pt idx="560">
                  <c:v>44459</c:v>
                </c:pt>
                <c:pt idx="561">
                  <c:v>44460</c:v>
                </c:pt>
                <c:pt idx="562">
                  <c:v>44461</c:v>
                </c:pt>
                <c:pt idx="563">
                  <c:v>44462</c:v>
                </c:pt>
                <c:pt idx="564">
                  <c:v>44463</c:v>
                </c:pt>
                <c:pt idx="565">
                  <c:v>44464</c:v>
                </c:pt>
                <c:pt idx="566">
                  <c:v>44465</c:v>
                </c:pt>
                <c:pt idx="567">
                  <c:v>44466</c:v>
                </c:pt>
                <c:pt idx="568">
                  <c:v>44467</c:v>
                </c:pt>
                <c:pt idx="569">
                  <c:v>44468</c:v>
                </c:pt>
                <c:pt idx="570">
                  <c:v>44469</c:v>
                </c:pt>
                <c:pt idx="571">
                  <c:v>44470</c:v>
                </c:pt>
                <c:pt idx="572">
                  <c:v>44471</c:v>
                </c:pt>
                <c:pt idx="573">
                  <c:v>44472</c:v>
                </c:pt>
                <c:pt idx="574">
                  <c:v>44473</c:v>
                </c:pt>
                <c:pt idx="575">
                  <c:v>44474</c:v>
                </c:pt>
                <c:pt idx="576">
                  <c:v>44475</c:v>
                </c:pt>
                <c:pt idx="577">
                  <c:v>44476</c:v>
                </c:pt>
                <c:pt idx="578">
                  <c:v>44477</c:v>
                </c:pt>
                <c:pt idx="579">
                  <c:v>44478</c:v>
                </c:pt>
                <c:pt idx="580">
                  <c:v>44479</c:v>
                </c:pt>
                <c:pt idx="581">
                  <c:v>44480</c:v>
                </c:pt>
                <c:pt idx="582">
                  <c:v>44481</c:v>
                </c:pt>
                <c:pt idx="583">
                  <c:v>44482</c:v>
                </c:pt>
                <c:pt idx="584">
                  <c:v>44483</c:v>
                </c:pt>
                <c:pt idx="585">
                  <c:v>44484</c:v>
                </c:pt>
                <c:pt idx="586">
                  <c:v>44485</c:v>
                </c:pt>
                <c:pt idx="587">
                  <c:v>44486</c:v>
                </c:pt>
                <c:pt idx="588">
                  <c:v>44487</c:v>
                </c:pt>
                <c:pt idx="589">
                  <c:v>44488</c:v>
                </c:pt>
                <c:pt idx="590">
                  <c:v>44489</c:v>
                </c:pt>
                <c:pt idx="591">
                  <c:v>44490</c:v>
                </c:pt>
                <c:pt idx="592">
                  <c:v>44491</c:v>
                </c:pt>
                <c:pt idx="593">
                  <c:v>44492</c:v>
                </c:pt>
                <c:pt idx="594">
                  <c:v>44493</c:v>
                </c:pt>
                <c:pt idx="595">
                  <c:v>44494</c:v>
                </c:pt>
                <c:pt idx="596">
                  <c:v>44495</c:v>
                </c:pt>
                <c:pt idx="597">
                  <c:v>44496</c:v>
                </c:pt>
                <c:pt idx="598">
                  <c:v>44497</c:v>
                </c:pt>
                <c:pt idx="599">
                  <c:v>44498</c:v>
                </c:pt>
                <c:pt idx="600">
                  <c:v>44499</c:v>
                </c:pt>
                <c:pt idx="601">
                  <c:v>44500</c:v>
                </c:pt>
                <c:pt idx="602">
                  <c:v>44501</c:v>
                </c:pt>
                <c:pt idx="603">
                  <c:v>44502</c:v>
                </c:pt>
                <c:pt idx="604">
                  <c:v>44503</c:v>
                </c:pt>
                <c:pt idx="605">
                  <c:v>44504</c:v>
                </c:pt>
                <c:pt idx="606">
                  <c:v>44505</c:v>
                </c:pt>
                <c:pt idx="607">
                  <c:v>44506</c:v>
                </c:pt>
                <c:pt idx="608">
                  <c:v>44507</c:v>
                </c:pt>
                <c:pt idx="609">
                  <c:v>44508</c:v>
                </c:pt>
                <c:pt idx="610">
                  <c:v>44509</c:v>
                </c:pt>
                <c:pt idx="611">
                  <c:v>44510</c:v>
                </c:pt>
                <c:pt idx="612">
                  <c:v>44511</c:v>
                </c:pt>
                <c:pt idx="613">
                  <c:v>44512</c:v>
                </c:pt>
                <c:pt idx="614">
                  <c:v>44513</c:v>
                </c:pt>
                <c:pt idx="615">
                  <c:v>44514</c:v>
                </c:pt>
                <c:pt idx="616">
                  <c:v>44515</c:v>
                </c:pt>
                <c:pt idx="617">
                  <c:v>44516</c:v>
                </c:pt>
                <c:pt idx="618">
                  <c:v>44517</c:v>
                </c:pt>
                <c:pt idx="619">
                  <c:v>44518</c:v>
                </c:pt>
                <c:pt idx="620">
                  <c:v>44519</c:v>
                </c:pt>
                <c:pt idx="621">
                  <c:v>44520</c:v>
                </c:pt>
                <c:pt idx="622">
                  <c:v>44521</c:v>
                </c:pt>
                <c:pt idx="623">
                  <c:v>44522</c:v>
                </c:pt>
                <c:pt idx="624">
                  <c:v>44523</c:v>
                </c:pt>
                <c:pt idx="625">
                  <c:v>44524</c:v>
                </c:pt>
                <c:pt idx="626">
                  <c:v>44525</c:v>
                </c:pt>
                <c:pt idx="627">
                  <c:v>44526</c:v>
                </c:pt>
                <c:pt idx="628">
                  <c:v>44527</c:v>
                </c:pt>
                <c:pt idx="629">
                  <c:v>44528</c:v>
                </c:pt>
                <c:pt idx="630">
                  <c:v>44529</c:v>
                </c:pt>
                <c:pt idx="631">
                  <c:v>44530</c:v>
                </c:pt>
                <c:pt idx="632">
                  <c:v>44531</c:v>
                </c:pt>
                <c:pt idx="633">
                  <c:v>44532</c:v>
                </c:pt>
                <c:pt idx="634">
                  <c:v>44533</c:v>
                </c:pt>
                <c:pt idx="635">
                  <c:v>44534</c:v>
                </c:pt>
                <c:pt idx="636">
                  <c:v>44535</c:v>
                </c:pt>
              </c:numCache>
            </c:numRef>
          </c:cat>
          <c:val>
            <c:numRef>
              <c:f>'By Region'!$D$2:$D$638</c:f>
              <c:numCache>
                <c:formatCode>General</c:formatCode>
                <c:ptCount val="63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2</c:v>
                </c:pt>
                <c:pt idx="10">
                  <c:v>3</c:v>
                </c:pt>
                <c:pt idx="11">
                  <c:v>5</c:v>
                </c:pt>
                <c:pt idx="12">
                  <c:v>1</c:v>
                </c:pt>
                <c:pt idx="13">
                  <c:v>6</c:v>
                </c:pt>
                <c:pt idx="14">
                  <c:v>3</c:v>
                </c:pt>
                <c:pt idx="15">
                  <c:v>3</c:v>
                </c:pt>
                <c:pt idx="16">
                  <c:v>6</c:v>
                </c:pt>
                <c:pt idx="17">
                  <c:v>8</c:v>
                </c:pt>
                <c:pt idx="18">
                  <c:v>9</c:v>
                </c:pt>
                <c:pt idx="19">
                  <c:v>4</c:v>
                </c:pt>
                <c:pt idx="20">
                  <c:v>9</c:v>
                </c:pt>
                <c:pt idx="21">
                  <c:v>6</c:v>
                </c:pt>
                <c:pt idx="22">
                  <c:v>7</c:v>
                </c:pt>
                <c:pt idx="23">
                  <c:v>17</c:v>
                </c:pt>
                <c:pt idx="24">
                  <c:v>28</c:v>
                </c:pt>
                <c:pt idx="25">
                  <c:v>36</c:v>
                </c:pt>
                <c:pt idx="26">
                  <c:v>28</c:v>
                </c:pt>
                <c:pt idx="27">
                  <c:v>15</c:v>
                </c:pt>
                <c:pt idx="28">
                  <c:v>17</c:v>
                </c:pt>
                <c:pt idx="29">
                  <c:v>40</c:v>
                </c:pt>
                <c:pt idx="30">
                  <c:v>42</c:v>
                </c:pt>
                <c:pt idx="31">
                  <c:v>39</c:v>
                </c:pt>
                <c:pt idx="32">
                  <c:v>49</c:v>
                </c:pt>
                <c:pt idx="33">
                  <c:v>28</c:v>
                </c:pt>
                <c:pt idx="34">
                  <c:v>20</c:v>
                </c:pt>
                <c:pt idx="35">
                  <c:v>55</c:v>
                </c:pt>
                <c:pt idx="36">
                  <c:v>62</c:v>
                </c:pt>
                <c:pt idx="37">
                  <c:v>62</c:v>
                </c:pt>
                <c:pt idx="38">
                  <c:v>81</c:v>
                </c:pt>
                <c:pt idx="39">
                  <c:v>57</c:v>
                </c:pt>
                <c:pt idx="40">
                  <c:v>58</c:v>
                </c:pt>
                <c:pt idx="41">
                  <c:v>53</c:v>
                </c:pt>
                <c:pt idx="42">
                  <c:v>73</c:v>
                </c:pt>
                <c:pt idx="43">
                  <c:v>67</c:v>
                </c:pt>
                <c:pt idx="44">
                  <c:v>107</c:v>
                </c:pt>
                <c:pt idx="45">
                  <c:v>89</c:v>
                </c:pt>
                <c:pt idx="46">
                  <c:v>100</c:v>
                </c:pt>
                <c:pt idx="47">
                  <c:v>74</c:v>
                </c:pt>
                <c:pt idx="48">
                  <c:v>92</c:v>
                </c:pt>
                <c:pt idx="49">
                  <c:v>152</c:v>
                </c:pt>
                <c:pt idx="50">
                  <c:v>150</c:v>
                </c:pt>
                <c:pt idx="51">
                  <c:v>121</c:v>
                </c:pt>
                <c:pt idx="52">
                  <c:v>97</c:v>
                </c:pt>
                <c:pt idx="53">
                  <c:v>129</c:v>
                </c:pt>
                <c:pt idx="54">
                  <c:v>48</c:v>
                </c:pt>
                <c:pt idx="55">
                  <c:v>57</c:v>
                </c:pt>
                <c:pt idx="56">
                  <c:v>176</c:v>
                </c:pt>
                <c:pt idx="57">
                  <c:v>113</c:v>
                </c:pt>
                <c:pt idx="58">
                  <c:v>103</c:v>
                </c:pt>
                <c:pt idx="59">
                  <c:v>96</c:v>
                </c:pt>
                <c:pt idx="60">
                  <c:v>102</c:v>
                </c:pt>
                <c:pt idx="61">
                  <c:v>54</c:v>
                </c:pt>
                <c:pt idx="62">
                  <c:v>67</c:v>
                </c:pt>
                <c:pt idx="63">
                  <c:v>148</c:v>
                </c:pt>
                <c:pt idx="64">
                  <c:v>90</c:v>
                </c:pt>
                <c:pt idx="65">
                  <c:v>97</c:v>
                </c:pt>
                <c:pt idx="66">
                  <c:v>108</c:v>
                </c:pt>
                <c:pt idx="67">
                  <c:v>118</c:v>
                </c:pt>
                <c:pt idx="68">
                  <c:v>46</c:v>
                </c:pt>
                <c:pt idx="69">
                  <c:v>36</c:v>
                </c:pt>
                <c:pt idx="70">
                  <c:v>99</c:v>
                </c:pt>
                <c:pt idx="71">
                  <c:v>108</c:v>
                </c:pt>
                <c:pt idx="72">
                  <c:v>92</c:v>
                </c:pt>
                <c:pt idx="73">
                  <c:v>101</c:v>
                </c:pt>
                <c:pt idx="74">
                  <c:v>95</c:v>
                </c:pt>
                <c:pt idx="75">
                  <c:v>37</c:v>
                </c:pt>
                <c:pt idx="76">
                  <c:v>23</c:v>
                </c:pt>
                <c:pt idx="77">
                  <c:v>45</c:v>
                </c:pt>
                <c:pt idx="78">
                  <c:v>85</c:v>
                </c:pt>
                <c:pt idx="79">
                  <c:v>54</c:v>
                </c:pt>
                <c:pt idx="80">
                  <c:v>76</c:v>
                </c:pt>
                <c:pt idx="81">
                  <c:v>85</c:v>
                </c:pt>
                <c:pt idx="82">
                  <c:v>45</c:v>
                </c:pt>
                <c:pt idx="83">
                  <c:v>48</c:v>
                </c:pt>
                <c:pt idx="84">
                  <c:v>102</c:v>
                </c:pt>
                <c:pt idx="85">
                  <c:v>71</c:v>
                </c:pt>
                <c:pt idx="86">
                  <c:v>59</c:v>
                </c:pt>
                <c:pt idx="87">
                  <c:v>72</c:v>
                </c:pt>
                <c:pt idx="88">
                  <c:v>74</c:v>
                </c:pt>
                <c:pt idx="89">
                  <c:v>31</c:v>
                </c:pt>
                <c:pt idx="90">
                  <c:v>26</c:v>
                </c:pt>
                <c:pt idx="91">
                  <c:v>75</c:v>
                </c:pt>
                <c:pt idx="92">
                  <c:v>74</c:v>
                </c:pt>
                <c:pt idx="93">
                  <c:v>48</c:v>
                </c:pt>
                <c:pt idx="94">
                  <c:v>50</c:v>
                </c:pt>
                <c:pt idx="95">
                  <c:v>42</c:v>
                </c:pt>
                <c:pt idx="96">
                  <c:v>23</c:v>
                </c:pt>
                <c:pt idx="97">
                  <c:v>14</c:v>
                </c:pt>
                <c:pt idx="98">
                  <c:v>59</c:v>
                </c:pt>
                <c:pt idx="99">
                  <c:v>37</c:v>
                </c:pt>
                <c:pt idx="100">
                  <c:v>45</c:v>
                </c:pt>
                <c:pt idx="101">
                  <c:v>52</c:v>
                </c:pt>
                <c:pt idx="102">
                  <c:v>49</c:v>
                </c:pt>
                <c:pt idx="103">
                  <c:v>57</c:v>
                </c:pt>
                <c:pt idx="104">
                  <c:v>67</c:v>
                </c:pt>
                <c:pt idx="105">
                  <c:v>99</c:v>
                </c:pt>
                <c:pt idx="106">
                  <c:v>51</c:v>
                </c:pt>
                <c:pt idx="107">
                  <c:v>61</c:v>
                </c:pt>
                <c:pt idx="108">
                  <c:v>130</c:v>
                </c:pt>
                <c:pt idx="109">
                  <c:v>49</c:v>
                </c:pt>
                <c:pt idx="110">
                  <c:v>27</c:v>
                </c:pt>
                <c:pt idx="111">
                  <c:v>17</c:v>
                </c:pt>
                <c:pt idx="112">
                  <c:v>108</c:v>
                </c:pt>
                <c:pt idx="113">
                  <c:v>52</c:v>
                </c:pt>
                <c:pt idx="114">
                  <c:v>43</c:v>
                </c:pt>
                <c:pt idx="115">
                  <c:v>56</c:v>
                </c:pt>
                <c:pt idx="116">
                  <c:v>46</c:v>
                </c:pt>
                <c:pt idx="117">
                  <c:v>20</c:v>
                </c:pt>
                <c:pt idx="118">
                  <c:v>30</c:v>
                </c:pt>
                <c:pt idx="119">
                  <c:v>65</c:v>
                </c:pt>
                <c:pt idx="120">
                  <c:v>63</c:v>
                </c:pt>
                <c:pt idx="121">
                  <c:v>54</c:v>
                </c:pt>
                <c:pt idx="122">
                  <c:v>44</c:v>
                </c:pt>
                <c:pt idx="123">
                  <c:v>47</c:v>
                </c:pt>
                <c:pt idx="124">
                  <c:v>17</c:v>
                </c:pt>
                <c:pt idx="125">
                  <c:v>15</c:v>
                </c:pt>
                <c:pt idx="126">
                  <c:v>72</c:v>
                </c:pt>
                <c:pt idx="127">
                  <c:v>53</c:v>
                </c:pt>
                <c:pt idx="128">
                  <c:v>30</c:v>
                </c:pt>
                <c:pt idx="129">
                  <c:v>41</c:v>
                </c:pt>
                <c:pt idx="130">
                  <c:v>46</c:v>
                </c:pt>
                <c:pt idx="131">
                  <c:v>13</c:v>
                </c:pt>
                <c:pt idx="132">
                  <c:v>14</c:v>
                </c:pt>
                <c:pt idx="133">
                  <c:v>62</c:v>
                </c:pt>
                <c:pt idx="134">
                  <c:v>36</c:v>
                </c:pt>
                <c:pt idx="135">
                  <c:v>20</c:v>
                </c:pt>
                <c:pt idx="136">
                  <c:v>50</c:v>
                </c:pt>
                <c:pt idx="137">
                  <c:v>40</c:v>
                </c:pt>
                <c:pt idx="138">
                  <c:v>15</c:v>
                </c:pt>
                <c:pt idx="139">
                  <c:v>11</c:v>
                </c:pt>
                <c:pt idx="140">
                  <c:v>55</c:v>
                </c:pt>
                <c:pt idx="141">
                  <c:v>40</c:v>
                </c:pt>
                <c:pt idx="142">
                  <c:v>19</c:v>
                </c:pt>
                <c:pt idx="143">
                  <c:v>15</c:v>
                </c:pt>
                <c:pt idx="144">
                  <c:v>17</c:v>
                </c:pt>
                <c:pt idx="145">
                  <c:v>1</c:v>
                </c:pt>
                <c:pt idx="146">
                  <c:v>6</c:v>
                </c:pt>
                <c:pt idx="147">
                  <c:v>28</c:v>
                </c:pt>
                <c:pt idx="148">
                  <c:v>19</c:v>
                </c:pt>
                <c:pt idx="149">
                  <c:v>12</c:v>
                </c:pt>
                <c:pt idx="150">
                  <c:v>15</c:v>
                </c:pt>
                <c:pt idx="151">
                  <c:v>18</c:v>
                </c:pt>
                <c:pt idx="152">
                  <c:v>13</c:v>
                </c:pt>
                <c:pt idx="153">
                  <c:v>6</c:v>
                </c:pt>
                <c:pt idx="154">
                  <c:v>23</c:v>
                </c:pt>
                <c:pt idx="155">
                  <c:v>19</c:v>
                </c:pt>
                <c:pt idx="156">
                  <c:v>17</c:v>
                </c:pt>
                <c:pt idx="157">
                  <c:v>16</c:v>
                </c:pt>
                <c:pt idx="158">
                  <c:v>14</c:v>
                </c:pt>
                <c:pt idx="159">
                  <c:v>8</c:v>
                </c:pt>
                <c:pt idx="160">
                  <c:v>7</c:v>
                </c:pt>
                <c:pt idx="161">
                  <c:v>16</c:v>
                </c:pt>
                <c:pt idx="162">
                  <c:v>13</c:v>
                </c:pt>
                <c:pt idx="163">
                  <c:v>13</c:v>
                </c:pt>
                <c:pt idx="164">
                  <c:v>15</c:v>
                </c:pt>
                <c:pt idx="165">
                  <c:v>12</c:v>
                </c:pt>
                <c:pt idx="166">
                  <c:v>3</c:v>
                </c:pt>
                <c:pt idx="167">
                  <c:v>7</c:v>
                </c:pt>
                <c:pt idx="168">
                  <c:v>19</c:v>
                </c:pt>
                <c:pt idx="169">
                  <c:v>8</c:v>
                </c:pt>
                <c:pt idx="170">
                  <c:v>19</c:v>
                </c:pt>
                <c:pt idx="171">
                  <c:v>23</c:v>
                </c:pt>
                <c:pt idx="172">
                  <c:v>13</c:v>
                </c:pt>
                <c:pt idx="173">
                  <c:v>8</c:v>
                </c:pt>
                <c:pt idx="174">
                  <c:v>6</c:v>
                </c:pt>
                <c:pt idx="175">
                  <c:v>11</c:v>
                </c:pt>
                <c:pt idx="176">
                  <c:v>12</c:v>
                </c:pt>
                <c:pt idx="177">
                  <c:v>12</c:v>
                </c:pt>
                <c:pt idx="178">
                  <c:v>7</c:v>
                </c:pt>
                <c:pt idx="179">
                  <c:v>6</c:v>
                </c:pt>
                <c:pt idx="180">
                  <c:v>10</c:v>
                </c:pt>
                <c:pt idx="181">
                  <c:v>3</c:v>
                </c:pt>
                <c:pt idx="182">
                  <c:v>8</c:v>
                </c:pt>
                <c:pt idx="183">
                  <c:v>11</c:v>
                </c:pt>
                <c:pt idx="184">
                  <c:v>1</c:v>
                </c:pt>
                <c:pt idx="185">
                  <c:v>12</c:v>
                </c:pt>
                <c:pt idx="186">
                  <c:v>7</c:v>
                </c:pt>
                <c:pt idx="187">
                  <c:v>0</c:v>
                </c:pt>
                <c:pt idx="188">
                  <c:v>1</c:v>
                </c:pt>
                <c:pt idx="189">
                  <c:v>20</c:v>
                </c:pt>
                <c:pt idx="190">
                  <c:v>10</c:v>
                </c:pt>
                <c:pt idx="191">
                  <c:v>2</c:v>
                </c:pt>
                <c:pt idx="192">
                  <c:v>10</c:v>
                </c:pt>
                <c:pt idx="193">
                  <c:v>8</c:v>
                </c:pt>
                <c:pt idx="194">
                  <c:v>3</c:v>
                </c:pt>
                <c:pt idx="195">
                  <c:v>8</c:v>
                </c:pt>
                <c:pt idx="196">
                  <c:v>17</c:v>
                </c:pt>
                <c:pt idx="197">
                  <c:v>26</c:v>
                </c:pt>
                <c:pt idx="198">
                  <c:v>19</c:v>
                </c:pt>
                <c:pt idx="199">
                  <c:v>23</c:v>
                </c:pt>
                <c:pt idx="200">
                  <c:v>27</c:v>
                </c:pt>
                <c:pt idx="201">
                  <c:v>12</c:v>
                </c:pt>
                <c:pt idx="202">
                  <c:v>10</c:v>
                </c:pt>
                <c:pt idx="203">
                  <c:v>16</c:v>
                </c:pt>
                <c:pt idx="204">
                  <c:v>21</c:v>
                </c:pt>
                <c:pt idx="205">
                  <c:v>19</c:v>
                </c:pt>
                <c:pt idx="206">
                  <c:v>25</c:v>
                </c:pt>
                <c:pt idx="207">
                  <c:v>8</c:v>
                </c:pt>
                <c:pt idx="208">
                  <c:v>8</c:v>
                </c:pt>
                <c:pt idx="209">
                  <c:v>7</c:v>
                </c:pt>
                <c:pt idx="210">
                  <c:v>29</c:v>
                </c:pt>
                <c:pt idx="211">
                  <c:v>26</c:v>
                </c:pt>
                <c:pt idx="212">
                  <c:v>33</c:v>
                </c:pt>
                <c:pt idx="213">
                  <c:v>26</c:v>
                </c:pt>
                <c:pt idx="214">
                  <c:v>37</c:v>
                </c:pt>
                <c:pt idx="215">
                  <c:v>22</c:v>
                </c:pt>
                <c:pt idx="216">
                  <c:v>11</c:v>
                </c:pt>
                <c:pt idx="217">
                  <c:v>32</c:v>
                </c:pt>
                <c:pt idx="218">
                  <c:v>45</c:v>
                </c:pt>
                <c:pt idx="219">
                  <c:v>44</c:v>
                </c:pt>
                <c:pt idx="220">
                  <c:v>55</c:v>
                </c:pt>
                <c:pt idx="221">
                  <c:v>38</c:v>
                </c:pt>
                <c:pt idx="222">
                  <c:v>16</c:v>
                </c:pt>
                <c:pt idx="223">
                  <c:v>17</c:v>
                </c:pt>
                <c:pt idx="224">
                  <c:v>82</c:v>
                </c:pt>
                <c:pt idx="225">
                  <c:v>61</c:v>
                </c:pt>
                <c:pt idx="226">
                  <c:v>84</c:v>
                </c:pt>
                <c:pt idx="227">
                  <c:v>62</c:v>
                </c:pt>
                <c:pt idx="228">
                  <c:v>107</c:v>
                </c:pt>
                <c:pt idx="229">
                  <c:v>32</c:v>
                </c:pt>
                <c:pt idx="230">
                  <c:v>44</c:v>
                </c:pt>
                <c:pt idx="231">
                  <c:v>81</c:v>
                </c:pt>
                <c:pt idx="232">
                  <c:v>69</c:v>
                </c:pt>
                <c:pt idx="233">
                  <c:v>127</c:v>
                </c:pt>
                <c:pt idx="234">
                  <c:v>105</c:v>
                </c:pt>
                <c:pt idx="235">
                  <c:v>134</c:v>
                </c:pt>
                <c:pt idx="236">
                  <c:v>51</c:v>
                </c:pt>
                <c:pt idx="237">
                  <c:v>36</c:v>
                </c:pt>
                <c:pt idx="238">
                  <c:v>185</c:v>
                </c:pt>
                <c:pt idx="239">
                  <c:v>173</c:v>
                </c:pt>
                <c:pt idx="240">
                  <c:v>174</c:v>
                </c:pt>
                <c:pt idx="241">
                  <c:v>228</c:v>
                </c:pt>
                <c:pt idx="242">
                  <c:v>188</c:v>
                </c:pt>
                <c:pt idx="243">
                  <c:v>60</c:v>
                </c:pt>
                <c:pt idx="244">
                  <c:v>56</c:v>
                </c:pt>
                <c:pt idx="245">
                  <c:v>247</c:v>
                </c:pt>
                <c:pt idx="246">
                  <c:v>278</c:v>
                </c:pt>
                <c:pt idx="247">
                  <c:v>184</c:v>
                </c:pt>
                <c:pt idx="248">
                  <c:v>318</c:v>
                </c:pt>
                <c:pt idx="249">
                  <c:v>251</c:v>
                </c:pt>
                <c:pt idx="250">
                  <c:v>100</c:v>
                </c:pt>
                <c:pt idx="251">
                  <c:v>89</c:v>
                </c:pt>
                <c:pt idx="252">
                  <c:v>413</c:v>
                </c:pt>
                <c:pt idx="253">
                  <c:v>293</c:v>
                </c:pt>
                <c:pt idx="254">
                  <c:v>255</c:v>
                </c:pt>
                <c:pt idx="255">
                  <c:v>271</c:v>
                </c:pt>
                <c:pt idx="256">
                  <c:v>289</c:v>
                </c:pt>
                <c:pt idx="257">
                  <c:v>122</c:v>
                </c:pt>
                <c:pt idx="258">
                  <c:v>94</c:v>
                </c:pt>
                <c:pt idx="259">
                  <c:v>434</c:v>
                </c:pt>
                <c:pt idx="260">
                  <c:v>329</c:v>
                </c:pt>
                <c:pt idx="261">
                  <c:v>228</c:v>
                </c:pt>
                <c:pt idx="262">
                  <c:v>47</c:v>
                </c:pt>
                <c:pt idx="263">
                  <c:v>287</c:v>
                </c:pt>
                <c:pt idx="264">
                  <c:v>126</c:v>
                </c:pt>
                <c:pt idx="265">
                  <c:v>134</c:v>
                </c:pt>
                <c:pt idx="266">
                  <c:v>362</c:v>
                </c:pt>
                <c:pt idx="267">
                  <c:v>316</c:v>
                </c:pt>
                <c:pt idx="268">
                  <c:v>277</c:v>
                </c:pt>
                <c:pt idx="269">
                  <c:v>280</c:v>
                </c:pt>
                <c:pt idx="270">
                  <c:v>255</c:v>
                </c:pt>
                <c:pt idx="271">
                  <c:v>161</c:v>
                </c:pt>
                <c:pt idx="272">
                  <c:v>106</c:v>
                </c:pt>
                <c:pt idx="273">
                  <c:v>433</c:v>
                </c:pt>
                <c:pt idx="274">
                  <c:v>304</c:v>
                </c:pt>
                <c:pt idx="275">
                  <c:v>270</c:v>
                </c:pt>
                <c:pt idx="276">
                  <c:v>254</c:v>
                </c:pt>
                <c:pt idx="277">
                  <c:v>230</c:v>
                </c:pt>
                <c:pt idx="278">
                  <c:v>127</c:v>
                </c:pt>
                <c:pt idx="279">
                  <c:v>107</c:v>
                </c:pt>
                <c:pt idx="280">
                  <c:v>291</c:v>
                </c:pt>
                <c:pt idx="281">
                  <c:v>262</c:v>
                </c:pt>
                <c:pt idx="282">
                  <c:v>281</c:v>
                </c:pt>
                <c:pt idx="283">
                  <c:v>250</c:v>
                </c:pt>
                <c:pt idx="284">
                  <c:v>294</c:v>
                </c:pt>
                <c:pt idx="285">
                  <c:v>131</c:v>
                </c:pt>
                <c:pt idx="286">
                  <c:v>108</c:v>
                </c:pt>
                <c:pt idx="287">
                  <c:v>277</c:v>
                </c:pt>
                <c:pt idx="288">
                  <c:v>262</c:v>
                </c:pt>
                <c:pt idx="289">
                  <c:v>258</c:v>
                </c:pt>
                <c:pt idx="290">
                  <c:v>123</c:v>
                </c:pt>
                <c:pt idx="291">
                  <c:v>40</c:v>
                </c:pt>
                <c:pt idx="292">
                  <c:v>192</c:v>
                </c:pt>
                <c:pt idx="293">
                  <c:v>120</c:v>
                </c:pt>
                <c:pt idx="294">
                  <c:v>319</c:v>
                </c:pt>
                <c:pt idx="295">
                  <c:v>334</c:v>
                </c:pt>
                <c:pt idx="296">
                  <c:v>245</c:v>
                </c:pt>
                <c:pt idx="297">
                  <c:v>245</c:v>
                </c:pt>
                <c:pt idx="298">
                  <c:v>89</c:v>
                </c:pt>
                <c:pt idx="299">
                  <c:v>176</c:v>
                </c:pt>
                <c:pt idx="300">
                  <c:v>153</c:v>
                </c:pt>
                <c:pt idx="301">
                  <c:v>366</c:v>
                </c:pt>
                <c:pt idx="302">
                  <c:v>284</c:v>
                </c:pt>
                <c:pt idx="303">
                  <c:v>226</c:v>
                </c:pt>
                <c:pt idx="304">
                  <c:v>217</c:v>
                </c:pt>
                <c:pt idx="305">
                  <c:v>219</c:v>
                </c:pt>
                <c:pt idx="306">
                  <c:v>96</c:v>
                </c:pt>
                <c:pt idx="307">
                  <c:v>93</c:v>
                </c:pt>
                <c:pt idx="308">
                  <c:v>269</c:v>
                </c:pt>
                <c:pt idx="309">
                  <c:v>184</c:v>
                </c:pt>
                <c:pt idx="310">
                  <c:v>160</c:v>
                </c:pt>
                <c:pt idx="311">
                  <c:v>172</c:v>
                </c:pt>
                <c:pt idx="312">
                  <c:v>127</c:v>
                </c:pt>
                <c:pt idx="313">
                  <c:v>81</c:v>
                </c:pt>
                <c:pt idx="314">
                  <c:v>50</c:v>
                </c:pt>
                <c:pt idx="315">
                  <c:v>118</c:v>
                </c:pt>
                <c:pt idx="316">
                  <c:v>134</c:v>
                </c:pt>
                <c:pt idx="317">
                  <c:v>110</c:v>
                </c:pt>
                <c:pt idx="318">
                  <c:v>143</c:v>
                </c:pt>
                <c:pt idx="319">
                  <c:v>130</c:v>
                </c:pt>
                <c:pt idx="320">
                  <c:v>61</c:v>
                </c:pt>
                <c:pt idx="321">
                  <c:v>66</c:v>
                </c:pt>
                <c:pt idx="322">
                  <c:v>139</c:v>
                </c:pt>
                <c:pt idx="323">
                  <c:v>82</c:v>
                </c:pt>
                <c:pt idx="324">
                  <c:v>81</c:v>
                </c:pt>
                <c:pt idx="325">
                  <c:v>100</c:v>
                </c:pt>
                <c:pt idx="326">
                  <c:v>86</c:v>
                </c:pt>
                <c:pt idx="327">
                  <c:v>38</c:v>
                </c:pt>
                <c:pt idx="328">
                  <c:v>35</c:v>
                </c:pt>
                <c:pt idx="329">
                  <c:v>90</c:v>
                </c:pt>
                <c:pt idx="330">
                  <c:v>73</c:v>
                </c:pt>
                <c:pt idx="331">
                  <c:v>66</c:v>
                </c:pt>
                <c:pt idx="332">
                  <c:v>58</c:v>
                </c:pt>
                <c:pt idx="333">
                  <c:v>69</c:v>
                </c:pt>
                <c:pt idx="334">
                  <c:v>26</c:v>
                </c:pt>
                <c:pt idx="335">
                  <c:v>26</c:v>
                </c:pt>
                <c:pt idx="336">
                  <c:v>46</c:v>
                </c:pt>
                <c:pt idx="337">
                  <c:v>69</c:v>
                </c:pt>
                <c:pt idx="338">
                  <c:v>52</c:v>
                </c:pt>
                <c:pt idx="339">
                  <c:v>46</c:v>
                </c:pt>
                <c:pt idx="340">
                  <c:v>28</c:v>
                </c:pt>
                <c:pt idx="341">
                  <c:v>19</c:v>
                </c:pt>
                <c:pt idx="342">
                  <c:v>15</c:v>
                </c:pt>
                <c:pt idx="343">
                  <c:v>29</c:v>
                </c:pt>
                <c:pt idx="344">
                  <c:v>38</c:v>
                </c:pt>
                <c:pt idx="345">
                  <c:v>28</c:v>
                </c:pt>
                <c:pt idx="346">
                  <c:v>34</c:v>
                </c:pt>
                <c:pt idx="347">
                  <c:v>16</c:v>
                </c:pt>
                <c:pt idx="348">
                  <c:v>14</c:v>
                </c:pt>
                <c:pt idx="349">
                  <c:v>6</c:v>
                </c:pt>
                <c:pt idx="350">
                  <c:v>26</c:v>
                </c:pt>
                <c:pt idx="351">
                  <c:v>28</c:v>
                </c:pt>
                <c:pt idx="352">
                  <c:v>18</c:v>
                </c:pt>
                <c:pt idx="353">
                  <c:v>11</c:v>
                </c:pt>
                <c:pt idx="354">
                  <c:v>14</c:v>
                </c:pt>
                <c:pt idx="355">
                  <c:v>15</c:v>
                </c:pt>
                <c:pt idx="356">
                  <c:v>6</c:v>
                </c:pt>
                <c:pt idx="357">
                  <c:v>25</c:v>
                </c:pt>
                <c:pt idx="358">
                  <c:v>15</c:v>
                </c:pt>
                <c:pt idx="359">
                  <c:v>16</c:v>
                </c:pt>
                <c:pt idx="360">
                  <c:v>20</c:v>
                </c:pt>
                <c:pt idx="361">
                  <c:v>17</c:v>
                </c:pt>
                <c:pt idx="362">
                  <c:v>10</c:v>
                </c:pt>
                <c:pt idx="363">
                  <c:v>4</c:v>
                </c:pt>
                <c:pt idx="364">
                  <c:v>12</c:v>
                </c:pt>
                <c:pt idx="365">
                  <c:v>5</c:v>
                </c:pt>
                <c:pt idx="366">
                  <c:v>16</c:v>
                </c:pt>
                <c:pt idx="367">
                  <c:v>15</c:v>
                </c:pt>
                <c:pt idx="368">
                  <c:v>9</c:v>
                </c:pt>
                <c:pt idx="369">
                  <c:v>4</c:v>
                </c:pt>
                <c:pt idx="370">
                  <c:v>3</c:v>
                </c:pt>
                <c:pt idx="371">
                  <c:v>10</c:v>
                </c:pt>
                <c:pt idx="372">
                  <c:v>10</c:v>
                </c:pt>
                <c:pt idx="373">
                  <c:v>21</c:v>
                </c:pt>
                <c:pt idx="374">
                  <c:v>4</c:v>
                </c:pt>
                <c:pt idx="375">
                  <c:v>7</c:v>
                </c:pt>
                <c:pt idx="376">
                  <c:v>6</c:v>
                </c:pt>
                <c:pt idx="377">
                  <c:v>9</c:v>
                </c:pt>
                <c:pt idx="378">
                  <c:v>18</c:v>
                </c:pt>
                <c:pt idx="379">
                  <c:v>5</c:v>
                </c:pt>
                <c:pt idx="380">
                  <c:v>11</c:v>
                </c:pt>
                <c:pt idx="381">
                  <c:v>13</c:v>
                </c:pt>
                <c:pt idx="382">
                  <c:v>16</c:v>
                </c:pt>
                <c:pt idx="383">
                  <c:v>8</c:v>
                </c:pt>
                <c:pt idx="384">
                  <c:v>8</c:v>
                </c:pt>
                <c:pt idx="385">
                  <c:v>15</c:v>
                </c:pt>
                <c:pt idx="386">
                  <c:v>13</c:v>
                </c:pt>
                <c:pt idx="387">
                  <c:v>21</c:v>
                </c:pt>
                <c:pt idx="388">
                  <c:v>25</c:v>
                </c:pt>
                <c:pt idx="389">
                  <c:v>24</c:v>
                </c:pt>
                <c:pt idx="390">
                  <c:v>20</c:v>
                </c:pt>
                <c:pt idx="391">
                  <c:v>6</c:v>
                </c:pt>
                <c:pt idx="392">
                  <c:v>28</c:v>
                </c:pt>
                <c:pt idx="393">
                  <c:v>34</c:v>
                </c:pt>
                <c:pt idx="394">
                  <c:v>37</c:v>
                </c:pt>
                <c:pt idx="395">
                  <c:v>30</c:v>
                </c:pt>
                <c:pt idx="396">
                  <c:v>38</c:v>
                </c:pt>
                <c:pt idx="397">
                  <c:v>15</c:v>
                </c:pt>
                <c:pt idx="398">
                  <c:v>15</c:v>
                </c:pt>
                <c:pt idx="399">
                  <c:v>49</c:v>
                </c:pt>
                <c:pt idx="400">
                  <c:v>38</c:v>
                </c:pt>
                <c:pt idx="401">
                  <c:v>29</c:v>
                </c:pt>
                <c:pt idx="402">
                  <c:v>36</c:v>
                </c:pt>
                <c:pt idx="403">
                  <c:v>34</c:v>
                </c:pt>
                <c:pt idx="404">
                  <c:v>14</c:v>
                </c:pt>
                <c:pt idx="405">
                  <c:v>20</c:v>
                </c:pt>
                <c:pt idx="406">
                  <c:v>39</c:v>
                </c:pt>
                <c:pt idx="407">
                  <c:v>41</c:v>
                </c:pt>
                <c:pt idx="408">
                  <c:v>46</c:v>
                </c:pt>
                <c:pt idx="409">
                  <c:v>36</c:v>
                </c:pt>
                <c:pt idx="410">
                  <c:v>51</c:v>
                </c:pt>
                <c:pt idx="411">
                  <c:v>27</c:v>
                </c:pt>
                <c:pt idx="412">
                  <c:v>27</c:v>
                </c:pt>
                <c:pt idx="413">
                  <c:v>53</c:v>
                </c:pt>
                <c:pt idx="414">
                  <c:v>54</c:v>
                </c:pt>
                <c:pt idx="415">
                  <c:v>63</c:v>
                </c:pt>
                <c:pt idx="416">
                  <c:v>40</c:v>
                </c:pt>
                <c:pt idx="417">
                  <c:v>45</c:v>
                </c:pt>
                <c:pt idx="418">
                  <c:v>28</c:v>
                </c:pt>
                <c:pt idx="419">
                  <c:v>37</c:v>
                </c:pt>
                <c:pt idx="420">
                  <c:v>62</c:v>
                </c:pt>
                <c:pt idx="421">
                  <c:v>61</c:v>
                </c:pt>
                <c:pt idx="422">
                  <c:v>58</c:v>
                </c:pt>
                <c:pt idx="423">
                  <c:v>74</c:v>
                </c:pt>
                <c:pt idx="424">
                  <c:v>41</c:v>
                </c:pt>
                <c:pt idx="425">
                  <c:v>37</c:v>
                </c:pt>
                <c:pt idx="426">
                  <c:v>10</c:v>
                </c:pt>
                <c:pt idx="427">
                  <c:v>61</c:v>
                </c:pt>
                <c:pt idx="428">
                  <c:v>45</c:v>
                </c:pt>
                <c:pt idx="429">
                  <c:v>36</c:v>
                </c:pt>
                <c:pt idx="430">
                  <c:v>47</c:v>
                </c:pt>
                <c:pt idx="431">
                  <c:v>37</c:v>
                </c:pt>
                <c:pt idx="432">
                  <c:v>14</c:v>
                </c:pt>
                <c:pt idx="433">
                  <c:v>28</c:v>
                </c:pt>
                <c:pt idx="434">
                  <c:v>31</c:v>
                </c:pt>
                <c:pt idx="435">
                  <c:v>36</c:v>
                </c:pt>
                <c:pt idx="436">
                  <c:v>37</c:v>
                </c:pt>
                <c:pt idx="437">
                  <c:v>33</c:v>
                </c:pt>
                <c:pt idx="438">
                  <c:v>30</c:v>
                </c:pt>
                <c:pt idx="439">
                  <c:v>3</c:v>
                </c:pt>
                <c:pt idx="440">
                  <c:v>9</c:v>
                </c:pt>
                <c:pt idx="441">
                  <c:v>30</c:v>
                </c:pt>
                <c:pt idx="442">
                  <c:v>29</c:v>
                </c:pt>
                <c:pt idx="443">
                  <c:v>35</c:v>
                </c:pt>
                <c:pt idx="444">
                  <c:v>32</c:v>
                </c:pt>
                <c:pt idx="445">
                  <c:v>12</c:v>
                </c:pt>
                <c:pt idx="446">
                  <c:v>13</c:v>
                </c:pt>
                <c:pt idx="447">
                  <c:v>10</c:v>
                </c:pt>
                <c:pt idx="448">
                  <c:v>4</c:v>
                </c:pt>
                <c:pt idx="449">
                  <c:v>25</c:v>
                </c:pt>
                <c:pt idx="450">
                  <c:v>9</c:v>
                </c:pt>
                <c:pt idx="451">
                  <c:v>22</c:v>
                </c:pt>
                <c:pt idx="452">
                  <c:v>12</c:v>
                </c:pt>
                <c:pt idx="453">
                  <c:v>12</c:v>
                </c:pt>
                <c:pt idx="454">
                  <c:v>16</c:v>
                </c:pt>
                <c:pt idx="455">
                  <c:v>22</c:v>
                </c:pt>
                <c:pt idx="456">
                  <c:v>23</c:v>
                </c:pt>
                <c:pt idx="457">
                  <c:v>8</c:v>
                </c:pt>
                <c:pt idx="458">
                  <c:v>14</c:v>
                </c:pt>
                <c:pt idx="459">
                  <c:v>8</c:v>
                </c:pt>
                <c:pt idx="460">
                  <c:v>4</c:v>
                </c:pt>
                <c:pt idx="461">
                  <c:v>4</c:v>
                </c:pt>
                <c:pt idx="462">
                  <c:v>15</c:v>
                </c:pt>
                <c:pt idx="463">
                  <c:v>8</c:v>
                </c:pt>
                <c:pt idx="464">
                  <c:v>12</c:v>
                </c:pt>
                <c:pt idx="465">
                  <c:v>7</c:v>
                </c:pt>
                <c:pt idx="466">
                  <c:v>7</c:v>
                </c:pt>
                <c:pt idx="467">
                  <c:v>5</c:v>
                </c:pt>
                <c:pt idx="468">
                  <c:v>9</c:v>
                </c:pt>
                <c:pt idx="469">
                  <c:v>8</c:v>
                </c:pt>
                <c:pt idx="470">
                  <c:v>9</c:v>
                </c:pt>
                <c:pt idx="471">
                  <c:v>3</c:v>
                </c:pt>
                <c:pt idx="472">
                  <c:v>10</c:v>
                </c:pt>
                <c:pt idx="473">
                  <c:v>9</c:v>
                </c:pt>
                <c:pt idx="474">
                  <c:v>8</c:v>
                </c:pt>
                <c:pt idx="475">
                  <c:v>4</c:v>
                </c:pt>
                <c:pt idx="476">
                  <c:v>13</c:v>
                </c:pt>
                <c:pt idx="477">
                  <c:v>19</c:v>
                </c:pt>
                <c:pt idx="478">
                  <c:v>7</c:v>
                </c:pt>
                <c:pt idx="479">
                  <c:v>11</c:v>
                </c:pt>
                <c:pt idx="480">
                  <c:v>11</c:v>
                </c:pt>
                <c:pt idx="481">
                  <c:v>8</c:v>
                </c:pt>
                <c:pt idx="482">
                  <c:v>5</c:v>
                </c:pt>
                <c:pt idx="483">
                  <c:v>4</c:v>
                </c:pt>
                <c:pt idx="484">
                  <c:v>15</c:v>
                </c:pt>
                <c:pt idx="485">
                  <c:v>16</c:v>
                </c:pt>
                <c:pt idx="486">
                  <c:v>14</c:v>
                </c:pt>
                <c:pt idx="487">
                  <c:v>12</c:v>
                </c:pt>
                <c:pt idx="488">
                  <c:v>4</c:v>
                </c:pt>
                <c:pt idx="489">
                  <c:v>7</c:v>
                </c:pt>
                <c:pt idx="490">
                  <c:v>14</c:v>
                </c:pt>
                <c:pt idx="491">
                  <c:v>17</c:v>
                </c:pt>
                <c:pt idx="492">
                  <c:v>12</c:v>
                </c:pt>
                <c:pt idx="493">
                  <c:v>15</c:v>
                </c:pt>
                <c:pt idx="494">
                  <c:v>26</c:v>
                </c:pt>
                <c:pt idx="495">
                  <c:v>9</c:v>
                </c:pt>
                <c:pt idx="496">
                  <c:v>8</c:v>
                </c:pt>
                <c:pt idx="497">
                  <c:v>26</c:v>
                </c:pt>
                <c:pt idx="498">
                  <c:v>22</c:v>
                </c:pt>
                <c:pt idx="499">
                  <c:v>18</c:v>
                </c:pt>
                <c:pt idx="500">
                  <c:v>22</c:v>
                </c:pt>
                <c:pt idx="501">
                  <c:v>14</c:v>
                </c:pt>
                <c:pt idx="502">
                  <c:v>10</c:v>
                </c:pt>
                <c:pt idx="503">
                  <c:v>14</c:v>
                </c:pt>
                <c:pt idx="504">
                  <c:v>33</c:v>
                </c:pt>
                <c:pt idx="505">
                  <c:v>37</c:v>
                </c:pt>
                <c:pt idx="506">
                  <c:v>47</c:v>
                </c:pt>
                <c:pt idx="507">
                  <c:v>53</c:v>
                </c:pt>
                <c:pt idx="508">
                  <c:v>24</c:v>
                </c:pt>
                <c:pt idx="509">
                  <c:v>15</c:v>
                </c:pt>
                <c:pt idx="510">
                  <c:v>23</c:v>
                </c:pt>
                <c:pt idx="511">
                  <c:v>81</c:v>
                </c:pt>
                <c:pt idx="512">
                  <c:v>51</c:v>
                </c:pt>
                <c:pt idx="513">
                  <c:v>53</c:v>
                </c:pt>
                <c:pt idx="514">
                  <c:v>62</c:v>
                </c:pt>
                <c:pt idx="515">
                  <c:v>46</c:v>
                </c:pt>
                <c:pt idx="516">
                  <c:v>41</c:v>
                </c:pt>
                <c:pt idx="517">
                  <c:v>28</c:v>
                </c:pt>
                <c:pt idx="518">
                  <c:v>78</c:v>
                </c:pt>
                <c:pt idx="519">
                  <c:v>63</c:v>
                </c:pt>
                <c:pt idx="520">
                  <c:v>64</c:v>
                </c:pt>
                <c:pt idx="521">
                  <c:v>64</c:v>
                </c:pt>
                <c:pt idx="522">
                  <c:v>65</c:v>
                </c:pt>
                <c:pt idx="523">
                  <c:v>45</c:v>
                </c:pt>
                <c:pt idx="524">
                  <c:v>23</c:v>
                </c:pt>
                <c:pt idx="525">
                  <c:v>103</c:v>
                </c:pt>
                <c:pt idx="526">
                  <c:v>79</c:v>
                </c:pt>
                <c:pt idx="527">
                  <c:v>99</c:v>
                </c:pt>
                <c:pt idx="528">
                  <c:v>95</c:v>
                </c:pt>
                <c:pt idx="529">
                  <c:v>84</c:v>
                </c:pt>
                <c:pt idx="530">
                  <c:v>42</c:v>
                </c:pt>
                <c:pt idx="531">
                  <c:v>49</c:v>
                </c:pt>
                <c:pt idx="532">
                  <c:v>134</c:v>
                </c:pt>
                <c:pt idx="533">
                  <c:v>77</c:v>
                </c:pt>
                <c:pt idx="534">
                  <c:v>83</c:v>
                </c:pt>
                <c:pt idx="535">
                  <c:v>71</c:v>
                </c:pt>
                <c:pt idx="536">
                  <c:v>89</c:v>
                </c:pt>
                <c:pt idx="537">
                  <c:v>40</c:v>
                </c:pt>
                <c:pt idx="538">
                  <c:v>43</c:v>
                </c:pt>
                <c:pt idx="539">
                  <c:v>117</c:v>
                </c:pt>
                <c:pt idx="540">
                  <c:v>106</c:v>
                </c:pt>
                <c:pt idx="541">
                  <c:v>65</c:v>
                </c:pt>
                <c:pt idx="542">
                  <c:v>68</c:v>
                </c:pt>
                <c:pt idx="543">
                  <c:v>74</c:v>
                </c:pt>
                <c:pt idx="544">
                  <c:v>49</c:v>
                </c:pt>
                <c:pt idx="545">
                  <c:v>40</c:v>
                </c:pt>
                <c:pt idx="546">
                  <c:v>52</c:v>
                </c:pt>
                <c:pt idx="547">
                  <c:v>94</c:v>
                </c:pt>
                <c:pt idx="548">
                  <c:v>84</c:v>
                </c:pt>
                <c:pt idx="549">
                  <c:v>87</c:v>
                </c:pt>
                <c:pt idx="550">
                  <c:v>68</c:v>
                </c:pt>
                <c:pt idx="551">
                  <c:v>33</c:v>
                </c:pt>
                <c:pt idx="552">
                  <c:v>44</c:v>
                </c:pt>
                <c:pt idx="553">
                  <c:v>108</c:v>
                </c:pt>
                <c:pt idx="554">
                  <c:v>85</c:v>
                </c:pt>
                <c:pt idx="555">
                  <c:v>71</c:v>
                </c:pt>
                <c:pt idx="556">
                  <c:v>71</c:v>
                </c:pt>
                <c:pt idx="557">
                  <c:v>81</c:v>
                </c:pt>
                <c:pt idx="558">
                  <c:v>35</c:v>
                </c:pt>
                <c:pt idx="559">
                  <c:v>37</c:v>
                </c:pt>
                <c:pt idx="560">
                  <c:v>117</c:v>
                </c:pt>
                <c:pt idx="561">
                  <c:v>83</c:v>
                </c:pt>
                <c:pt idx="562">
                  <c:v>121</c:v>
                </c:pt>
                <c:pt idx="563">
                  <c:v>99</c:v>
                </c:pt>
                <c:pt idx="564">
                  <c:v>99</c:v>
                </c:pt>
                <c:pt idx="565">
                  <c:v>52</c:v>
                </c:pt>
                <c:pt idx="566">
                  <c:v>54</c:v>
                </c:pt>
                <c:pt idx="567">
                  <c:v>206</c:v>
                </c:pt>
                <c:pt idx="568">
                  <c:v>121</c:v>
                </c:pt>
                <c:pt idx="569">
                  <c:v>195</c:v>
                </c:pt>
                <c:pt idx="570">
                  <c:v>108</c:v>
                </c:pt>
                <c:pt idx="571">
                  <c:v>130</c:v>
                </c:pt>
                <c:pt idx="572">
                  <c:v>47</c:v>
                </c:pt>
                <c:pt idx="573">
                  <c:v>56</c:v>
                </c:pt>
                <c:pt idx="574">
                  <c:v>372</c:v>
                </c:pt>
                <c:pt idx="575">
                  <c:v>127</c:v>
                </c:pt>
                <c:pt idx="576">
                  <c:v>209</c:v>
                </c:pt>
                <c:pt idx="577">
                  <c:v>159</c:v>
                </c:pt>
                <c:pt idx="578">
                  <c:v>149</c:v>
                </c:pt>
                <c:pt idx="579">
                  <c:v>63</c:v>
                </c:pt>
                <c:pt idx="580">
                  <c:v>59</c:v>
                </c:pt>
                <c:pt idx="581">
                  <c:v>180</c:v>
                </c:pt>
                <c:pt idx="582">
                  <c:v>184</c:v>
                </c:pt>
                <c:pt idx="583">
                  <c:v>293</c:v>
                </c:pt>
                <c:pt idx="584">
                  <c:v>187</c:v>
                </c:pt>
                <c:pt idx="585">
                  <c:v>116</c:v>
                </c:pt>
                <c:pt idx="586">
                  <c:v>67</c:v>
                </c:pt>
                <c:pt idx="587">
                  <c:v>93</c:v>
                </c:pt>
                <c:pt idx="588">
                  <c:v>257</c:v>
                </c:pt>
                <c:pt idx="589">
                  <c:v>228</c:v>
                </c:pt>
                <c:pt idx="590">
                  <c:v>210</c:v>
                </c:pt>
                <c:pt idx="591">
                  <c:v>193</c:v>
                </c:pt>
                <c:pt idx="592">
                  <c:v>213</c:v>
                </c:pt>
                <c:pt idx="593">
                  <c:v>92</c:v>
                </c:pt>
                <c:pt idx="594">
                  <c:v>93</c:v>
                </c:pt>
                <c:pt idx="595">
                  <c:v>331</c:v>
                </c:pt>
                <c:pt idx="596">
                  <c:v>251</c:v>
                </c:pt>
                <c:pt idx="597">
                  <c:v>216</c:v>
                </c:pt>
                <c:pt idx="598">
                  <c:v>264</c:v>
                </c:pt>
                <c:pt idx="599">
                  <c:v>228</c:v>
                </c:pt>
                <c:pt idx="600">
                  <c:v>70</c:v>
                </c:pt>
                <c:pt idx="601">
                  <c:v>89</c:v>
                </c:pt>
                <c:pt idx="602">
                  <c:v>370</c:v>
                </c:pt>
                <c:pt idx="603">
                  <c:v>340</c:v>
                </c:pt>
                <c:pt idx="604">
                  <c:v>290</c:v>
                </c:pt>
                <c:pt idx="605">
                  <c:v>260</c:v>
                </c:pt>
                <c:pt idx="606">
                  <c:v>304</c:v>
                </c:pt>
                <c:pt idx="607">
                  <c:v>108</c:v>
                </c:pt>
                <c:pt idx="608">
                  <c:v>121</c:v>
                </c:pt>
                <c:pt idx="609">
                  <c:v>432</c:v>
                </c:pt>
                <c:pt idx="610">
                  <c:v>327</c:v>
                </c:pt>
                <c:pt idx="611">
                  <c:v>318</c:v>
                </c:pt>
                <c:pt idx="612">
                  <c:v>291</c:v>
                </c:pt>
                <c:pt idx="613">
                  <c:v>308</c:v>
                </c:pt>
                <c:pt idx="614">
                  <c:v>93</c:v>
                </c:pt>
                <c:pt idx="615">
                  <c:v>89</c:v>
                </c:pt>
                <c:pt idx="616">
                  <c:v>372</c:v>
                </c:pt>
                <c:pt idx="617">
                  <c:v>297</c:v>
                </c:pt>
                <c:pt idx="618">
                  <c:v>205</c:v>
                </c:pt>
                <c:pt idx="619">
                  <c:v>202</c:v>
                </c:pt>
                <c:pt idx="620">
                  <c:v>185</c:v>
                </c:pt>
                <c:pt idx="621">
                  <c:v>73</c:v>
                </c:pt>
                <c:pt idx="622">
                  <c:v>71</c:v>
                </c:pt>
                <c:pt idx="623">
                  <c:v>234</c:v>
                </c:pt>
                <c:pt idx="624">
                  <c:v>176</c:v>
                </c:pt>
                <c:pt idx="625">
                  <c:v>156</c:v>
                </c:pt>
                <c:pt idx="626">
                  <c:v>31</c:v>
                </c:pt>
                <c:pt idx="627">
                  <c:v>142</c:v>
                </c:pt>
                <c:pt idx="628">
                  <c:v>86</c:v>
                </c:pt>
                <c:pt idx="629">
                  <c:v>91</c:v>
                </c:pt>
                <c:pt idx="630">
                  <c:v>317</c:v>
                </c:pt>
                <c:pt idx="631">
                  <c:v>192</c:v>
                </c:pt>
                <c:pt idx="632">
                  <c:v>170</c:v>
                </c:pt>
                <c:pt idx="633">
                  <c:v>160</c:v>
                </c:pt>
                <c:pt idx="634">
                  <c:v>89</c:v>
                </c:pt>
                <c:pt idx="635">
                  <c:v>47</c:v>
                </c:pt>
                <c:pt idx="636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CA-4DF3-8D69-7450792DA9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365756072"/>
        <c:axId val="365757384"/>
      </c:barChart>
      <c:lineChart>
        <c:grouping val="standard"/>
        <c:varyColors val="0"/>
        <c:ser>
          <c:idx val="1"/>
          <c:order val="1"/>
          <c:tx>
            <c:v>10 cases per 100,000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0.4835820895522388"/>
                  <c:y val="-2.992517919762818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CA-4DF3-8D69-7450792DA9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'By Region'!$J$2:$J$638</c:f>
              <c:numCache>
                <c:formatCode>General</c:formatCode>
                <c:ptCount val="637"/>
                <c:pt idx="0">
                  <c:v>22.325200000000002</c:v>
                </c:pt>
                <c:pt idx="1">
                  <c:v>22.325200000000002</c:v>
                </c:pt>
                <c:pt idx="2">
                  <c:v>22.325200000000002</c:v>
                </c:pt>
                <c:pt idx="3">
                  <c:v>22.325200000000002</c:v>
                </c:pt>
                <c:pt idx="4">
                  <c:v>22.325200000000002</c:v>
                </c:pt>
                <c:pt idx="5">
                  <c:v>22.325200000000002</c:v>
                </c:pt>
                <c:pt idx="6">
                  <c:v>22.325200000000002</c:v>
                </c:pt>
                <c:pt idx="7">
                  <c:v>22.325200000000002</c:v>
                </c:pt>
                <c:pt idx="8">
                  <c:v>22.325200000000002</c:v>
                </c:pt>
                <c:pt idx="9">
                  <c:v>22.325200000000002</c:v>
                </c:pt>
                <c:pt idx="10">
                  <c:v>22.325200000000002</c:v>
                </c:pt>
                <c:pt idx="11">
                  <c:v>22.325200000000002</c:v>
                </c:pt>
                <c:pt idx="12">
                  <c:v>22.325200000000002</c:v>
                </c:pt>
                <c:pt idx="13">
                  <c:v>22.325200000000002</c:v>
                </c:pt>
                <c:pt idx="14">
                  <c:v>22.325200000000002</c:v>
                </c:pt>
                <c:pt idx="15">
                  <c:v>22.325200000000002</c:v>
                </c:pt>
                <c:pt idx="16">
                  <c:v>22.325200000000002</c:v>
                </c:pt>
                <c:pt idx="17">
                  <c:v>22.325200000000002</c:v>
                </c:pt>
                <c:pt idx="18">
                  <c:v>22.325200000000002</c:v>
                </c:pt>
                <c:pt idx="19">
                  <c:v>22.325200000000002</c:v>
                </c:pt>
                <c:pt idx="20">
                  <c:v>22.325200000000002</c:v>
                </c:pt>
                <c:pt idx="21">
                  <c:v>22.325200000000002</c:v>
                </c:pt>
                <c:pt idx="22">
                  <c:v>22.325200000000002</c:v>
                </c:pt>
                <c:pt idx="23">
                  <c:v>22.325200000000002</c:v>
                </c:pt>
                <c:pt idx="24">
                  <c:v>22.325200000000002</c:v>
                </c:pt>
                <c:pt idx="25">
                  <c:v>22.325200000000002</c:v>
                </c:pt>
                <c:pt idx="26">
                  <c:v>22.325200000000002</c:v>
                </c:pt>
                <c:pt idx="27">
                  <c:v>22.325200000000002</c:v>
                </c:pt>
                <c:pt idx="28">
                  <c:v>22.325200000000002</c:v>
                </c:pt>
                <c:pt idx="29">
                  <c:v>22.325200000000002</c:v>
                </c:pt>
                <c:pt idx="30">
                  <c:v>22.325200000000002</c:v>
                </c:pt>
                <c:pt idx="31">
                  <c:v>22.325200000000002</c:v>
                </c:pt>
                <c:pt idx="32">
                  <c:v>22.325200000000002</c:v>
                </c:pt>
                <c:pt idx="33">
                  <c:v>22.325200000000002</c:v>
                </c:pt>
                <c:pt idx="34">
                  <c:v>22.325200000000002</c:v>
                </c:pt>
                <c:pt idx="35">
                  <c:v>22.325200000000002</c:v>
                </c:pt>
                <c:pt idx="36">
                  <c:v>22.325200000000002</c:v>
                </c:pt>
                <c:pt idx="37">
                  <c:v>22.325200000000002</c:v>
                </c:pt>
                <c:pt idx="38">
                  <c:v>22.325200000000002</c:v>
                </c:pt>
                <c:pt idx="39">
                  <c:v>22.325200000000002</c:v>
                </c:pt>
                <c:pt idx="40">
                  <c:v>22.325200000000002</c:v>
                </c:pt>
                <c:pt idx="41">
                  <c:v>22.325200000000002</c:v>
                </c:pt>
                <c:pt idx="42">
                  <c:v>22.325200000000002</c:v>
                </c:pt>
                <c:pt idx="43">
                  <c:v>22.325200000000002</c:v>
                </c:pt>
                <c:pt idx="44">
                  <c:v>22.325200000000002</c:v>
                </c:pt>
                <c:pt idx="45">
                  <c:v>22.325200000000002</c:v>
                </c:pt>
                <c:pt idx="46">
                  <c:v>22.325200000000002</c:v>
                </c:pt>
                <c:pt idx="47">
                  <c:v>22.325200000000002</c:v>
                </c:pt>
                <c:pt idx="48">
                  <c:v>22.325200000000002</c:v>
                </c:pt>
                <c:pt idx="49">
                  <c:v>22.325200000000002</c:v>
                </c:pt>
                <c:pt idx="50">
                  <c:v>22.325200000000002</c:v>
                </c:pt>
                <c:pt idx="51">
                  <c:v>22.325200000000002</c:v>
                </c:pt>
                <c:pt idx="52">
                  <c:v>22.325200000000002</c:v>
                </c:pt>
                <c:pt idx="53">
                  <c:v>22.325200000000002</c:v>
                </c:pt>
                <c:pt idx="54">
                  <c:v>22.325200000000002</c:v>
                </c:pt>
                <c:pt idx="55">
                  <c:v>22.325200000000002</c:v>
                </c:pt>
                <c:pt idx="56">
                  <c:v>22.325200000000002</c:v>
                </c:pt>
                <c:pt idx="57">
                  <c:v>22.325200000000002</c:v>
                </c:pt>
                <c:pt idx="58">
                  <c:v>22.325200000000002</c:v>
                </c:pt>
                <c:pt idx="59">
                  <c:v>22.325200000000002</c:v>
                </c:pt>
                <c:pt idx="60">
                  <c:v>22.325200000000002</c:v>
                </c:pt>
                <c:pt idx="61">
                  <c:v>22.325200000000002</c:v>
                </c:pt>
                <c:pt idx="62">
                  <c:v>22.325200000000002</c:v>
                </c:pt>
                <c:pt idx="63">
                  <c:v>22.325200000000002</c:v>
                </c:pt>
                <c:pt idx="64">
                  <c:v>22.325200000000002</c:v>
                </c:pt>
                <c:pt idx="65">
                  <c:v>22.325200000000002</c:v>
                </c:pt>
                <c:pt idx="66">
                  <c:v>22.325200000000002</c:v>
                </c:pt>
                <c:pt idx="67">
                  <c:v>22.325200000000002</c:v>
                </c:pt>
                <c:pt idx="68">
                  <c:v>22.325200000000002</c:v>
                </c:pt>
                <c:pt idx="69">
                  <c:v>22.325200000000002</c:v>
                </c:pt>
                <c:pt idx="70">
                  <c:v>22.325200000000002</c:v>
                </c:pt>
                <c:pt idx="71">
                  <c:v>22.325200000000002</c:v>
                </c:pt>
                <c:pt idx="72">
                  <c:v>22.325200000000002</c:v>
                </c:pt>
                <c:pt idx="73">
                  <c:v>22.325200000000002</c:v>
                </c:pt>
                <c:pt idx="74">
                  <c:v>22.325200000000002</c:v>
                </c:pt>
                <c:pt idx="75">
                  <c:v>22.325200000000002</c:v>
                </c:pt>
                <c:pt idx="76">
                  <c:v>22.325200000000002</c:v>
                </c:pt>
                <c:pt idx="77">
                  <c:v>22.325200000000002</c:v>
                </c:pt>
                <c:pt idx="78">
                  <c:v>22.325200000000002</c:v>
                </c:pt>
                <c:pt idx="79">
                  <c:v>22.325200000000002</c:v>
                </c:pt>
                <c:pt idx="80">
                  <c:v>22.325200000000002</c:v>
                </c:pt>
                <c:pt idx="81">
                  <c:v>22.325200000000002</c:v>
                </c:pt>
                <c:pt idx="82">
                  <c:v>22.325200000000002</c:v>
                </c:pt>
                <c:pt idx="83">
                  <c:v>22.325200000000002</c:v>
                </c:pt>
                <c:pt idx="84">
                  <c:v>22.325200000000002</c:v>
                </c:pt>
                <c:pt idx="85">
                  <c:v>22.325200000000002</c:v>
                </c:pt>
                <c:pt idx="86">
                  <c:v>22.325200000000002</c:v>
                </c:pt>
                <c:pt idx="87">
                  <c:v>22.325200000000002</c:v>
                </c:pt>
                <c:pt idx="88">
                  <c:v>22.325200000000002</c:v>
                </c:pt>
                <c:pt idx="89">
                  <c:v>22.325200000000002</c:v>
                </c:pt>
                <c:pt idx="90">
                  <c:v>22.325200000000002</c:v>
                </c:pt>
                <c:pt idx="91">
                  <c:v>22.325200000000002</c:v>
                </c:pt>
                <c:pt idx="92">
                  <c:v>22.325200000000002</c:v>
                </c:pt>
                <c:pt idx="93">
                  <c:v>22.325200000000002</c:v>
                </c:pt>
                <c:pt idx="94">
                  <c:v>22.325200000000002</c:v>
                </c:pt>
                <c:pt idx="95">
                  <c:v>22.325200000000002</c:v>
                </c:pt>
                <c:pt idx="96">
                  <c:v>22.325200000000002</c:v>
                </c:pt>
                <c:pt idx="97">
                  <c:v>22.325200000000002</c:v>
                </c:pt>
                <c:pt idx="98">
                  <c:v>22.325200000000002</c:v>
                </c:pt>
                <c:pt idx="99">
                  <c:v>22.325200000000002</c:v>
                </c:pt>
                <c:pt idx="100">
                  <c:v>22.325200000000002</c:v>
                </c:pt>
                <c:pt idx="101">
                  <c:v>22.325200000000002</c:v>
                </c:pt>
                <c:pt idx="102">
                  <c:v>22.325200000000002</c:v>
                </c:pt>
                <c:pt idx="103">
                  <c:v>22.325200000000002</c:v>
                </c:pt>
                <c:pt idx="104">
                  <c:v>22.325200000000002</c:v>
                </c:pt>
                <c:pt idx="105">
                  <c:v>22.325200000000002</c:v>
                </c:pt>
                <c:pt idx="106">
                  <c:v>22.325200000000002</c:v>
                </c:pt>
                <c:pt idx="107">
                  <c:v>22.325200000000002</c:v>
                </c:pt>
                <c:pt idx="108">
                  <c:v>22.325200000000002</c:v>
                </c:pt>
                <c:pt idx="109">
                  <c:v>22.325200000000002</c:v>
                </c:pt>
                <c:pt idx="110">
                  <c:v>22.325200000000002</c:v>
                </c:pt>
                <c:pt idx="111">
                  <c:v>22.325200000000002</c:v>
                </c:pt>
                <c:pt idx="112">
                  <c:v>22.325200000000002</c:v>
                </c:pt>
                <c:pt idx="113">
                  <c:v>22.325200000000002</c:v>
                </c:pt>
                <c:pt idx="114">
                  <c:v>22.325200000000002</c:v>
                </c:pt>
                <c:pt idx="115">
                  <c:v>22.325200000000002</c:v>
                </c:pt>
                <c:pt idx="116">
                  <c:v>22.325200000000002</c:v>
                </c:pt>
                <c:pt idx="117">
                  <c:v>22.325200000000002</c:v>
                </c:pt>
                <c:pt idx="118">
                  <c:v>22.325200000000002</c:v>
                </c:pt>
                <c:pt idx="119">
                  <c:v>22.325200000000002</c:v>
                </c:pt>
                <c:pt idx="120">
                  <c:v>22.325200000000002</c:v>
                </c:pt>
                <c:pt idx="121">
                  <c:v>22.325200000000002</c:v>
                </c:pt>
                <c:pt idx="122">
                  <c:v>22.325200000000002</c:v>
                </c:pt>
                <c:pt idx="123">
                  <c:v>22.325200000000002</c:v>
                </c:pt>
                <c:pt idx="124">
                  <c:v>22.325200000000002</c:v>
                </c:pt>
                <c:pt idx="125">
                  <c:v>22.325200000000002</c:v>
                </c:pt>
                <c:pt idx="126">
                  <c:v>22.325200000000002</c:v>
                </c:pt>
                <c:pt idx="127">
                  <c:v>22.325200000000002</c:v>
                </c:pt>
                <c:pt idx="128">
                  <c:v>22.325200000000002</c:v>
                </c:pt>
                <c:pt idx="129">
                  <c:v>22.325200000000002</c:v>
                </c:pt>
                <c:pt idx="130">
                  <c:v>22.325200000000002</c:v>
                </c:pt>
                <c:pt idx="131">
                  <c:v>22.325200000000002</c:v>
                </c:pt>
                <c:pt idx="132">
                  <c:v>22.325200000000002</c:v>
                </c:pt>
                <c:pt idx="133">
                  <c:v>22.325200000000002</c:v>
                </c:pt>
                <c:pt idx="134">
                  <c:v>22.325200000000002</c:v>
                </c:pt>
                <c:pt idx="135">
                  <c:v>22.325200000000002</c:v>
                </c:pt>
                <c:pt idx="136">
                  <c:v>22.325200000000002</c:v>
                </c:pt>
                <c:pt idx="137">
                  <c:v>22.325200000000002</c:v>
                </c:pt>
                <c:pt idx="138">
                  <c:v>22.325200000000002</c:v>
                </c:pt>
                <c:pt idx="139">
                  <c:v>22.325200000000002</c:v>
                </c:pt>
                <c:pt idx="140">
                  <c:v>22.325200000000002</c:v>
                </c:pt>
                <c:pt idx="141">
                  <c:v>22.325200000000002</c:v>
                </c:pt>
                <c:pt idx="142">
                  <c:v>22.325200000000002</c:v>
                </c:pt>
                <c:pt idx="143">
                  <c:v>22.325200000000002</c:v>
                </c:pt>
                <c:pt idx="144">
                  <c:v>22.325200000000002</c:v>
                </c:pt>
                <c:pt idx="145">
                  <c:v>22.325200000000002</c:v>
                </c:pt>
                <c:pt idx="146">
                  <c:v>22.325200000000002</c:v>
                </c:pt>
                <c:pt idx="147">
                  <c:v>22.325200000000002</c:v>
                </c:pt>
                <c:pt idx="148">
                  <c:v>22.325200000000002</c:v>
                </c:pt>
                <c:pt idx="149">
                  <c:v>22.325200000000002</c:v>
                </c:pt>
                <c:pt idx="150">
                  <c:v>22.325200000000002</c:v>
                </c:pt>
                <c:pt idx="151">
                  <c:v>22.325200000000002</c:v>
                </c:pt>
                <c:pt idx="152">
                  <c:v>22.325200000000002</c:v>
                </c:pt>
                <c:pt idx="153">
                  <c:v>22.325200000000002</c:v>
                </c:pt>
                <c:pt idx="154">
                  <c:v>22.325200000000002</c:v>
                </c:pt>
                <c:pt idx="155">
                  <c:v>22.325200000000002</c:v>
                </c:pt>
                <c:pt idx="156">
                  <c:v>22.325200000000002</c:v>
                </c:pt>
                <c:pt idx="157">
                  <c:v>22.325200000000002</c:v>
                </c:pt>
                <c:pt idx="158">
                  <c:v>22.325200000000002</c:v>
                </c:pt>
                <c:pt idx="159">
                  <c:v>22.325200000000002</c:v>
                </c:pt>
                <c:pt idx="160">
                  <c:v>22.325200000000002</c:v>
                </c:pt>
                <c:pt idx="161">
                  <c:v>22.325200000000002</c:v>
                </c:pt>
                <c:pt idx="162">
                  <c:v>22.325200000000002</c:v>
                </c:pt>
                <c:pt idx="163">
                  <c:v>22.325200000000002</c:v>
                </c:pt>
                <c:pt idx="164">
                  <c:v>22.325200000000002</c:v>
                </c:pt>
                <c:pt idx="165">
                  <c:v>22.325200000000002</c:v>
                </c:pt>
                <c:pt idx="166">
                  <c:v>22.325200000000002</c:v>
                </c:pt>
                <c:pt idx="167">
                  <c:v>22.325200000000002</c:v>
                </c:pt>
                <c:pt idx="168">
                  <c:v>22.325200000000002</c:v>
                </c:pt>
                <c:pt idx="169">
                  <c:v>22.325200000000002</c:v>
                </c:pt>
                <c:pt idx="170">
                  <c:v>22.325200000000002</c:v>
                </c:pt>
                <c:pt idx="171">
                  <c:v>22.325200000000002</c:v>
                </c:pt>
                <c:pt idx="172">
                  <c:v>22.325200000000002</c:v>
                </c:pt>
                <c:pt idx="173">
                  <c:v>22.325200000000002</c:v>
                </c:pt>
                <c:pt idx="174">
                  <c:v>22.325200000000002</c:v>
                </c:pt>
                <c:pt idx="175">
                  <c:v>22.325200000000002</c:v>
                </c:pt>
                <c:pt idx="176">
                  <c:v>22.325200000000002</c:v>
                </c:pt>
                <c:pt idx="177">
                  <c:v>22.325200000000002</c:v>
                </c:pt>
                <c:pt idx="178">
                  <c:v>22.325200000000002</c:v>
                </c:pt>
                <c:pt idx="179">
                  <c:v>22.325200000000002</c:v>
                </c:pt>
                <c:pt idx="180">
                  <c:v>22.325200000000002</c:v>
                </c:pt>
                <c:pt idx="181">
                  <c:v>22.325200000000002</c:v>
                </c:pt>
                <c:pt idx="182">
                  <c:v>22.325200000000002</c:v>
                </c:pt>
                <c:pt idx="183">
                  <c:v>22.325200000000002</c:v>
                </c:pt>
                <c:pt idx="184">
                  <c:v>22.325200000000002</c:v>
                </c:pt>
                <c:pt idx="185">
                  <c:v>22.325200000000002</c:v>
                </c:pt>
                <c:pt idx="186">
                  <c:v>22.325200000000002</c:v>
                </c:pt>
                <c:pt idx="187">
                  <c:v>22.325200000000002</c:v>
                </c:pt>
                <c:pt idx="188">
                  <c:v>22.325200000000002</c:v>
                </c:pt>
                <c:pt idx="189">
                  <c:v>22.325200000000002</c:v>
                </c:pt>
                <c:pt idx="190">
                  <c:v>22.325200000000002</c:v>
                </c:pt>
                <c:pt idx="191">
                  <c:v>22.325200000000002</c:v>
                </c:pt>
                <c:pt idx="192">
                  <c:v>22.325200000000002</c:v>
                </c:pt>
                <c:pt idx="193">
                  <c:v>22.325200000000002</c:v>
                </c:pt>
                <c:pt idx="194">
                  <c:v>22.325200000000002</c:v>
                </c:pt>
                <c:pt idx="195">
                  <c:v>22.325200000000002</c:v>
                </c:pt>
                <c:pt idx="196">
                  <c:v>22.325200000000002</c:v>
                </c:pt>
                <c:pt idx="197">
                  <c:v>22.325200000000002</c:v>
                </c:pt>
                <c:pt idx="198">
                  <c:v>22.325200000000002</c:v>
                </c:pt>
                <c:pt idx="199">
                  <c:v>22.325200000000002</c:v>
                </c:pt>
                <c:pt idx="200">
                  <c:v>22.325200000000002</c:v>
                </c:pt>
                <c:pt idx="201">
                  <c:v>22.325200000000002</c:v>
                </c:pt>
                <c:pt idx="202">
                  <c:v>22.325200000000002</c:v>
                </c:pt>
                <c:pt idx="203">
                  <c:v>22.325200000000002</c:v>
                </c:pt>
                <c:pt idx="204">
                  <c:v>22.325200000000002</c:v>
                </c:pt>
                <c:pt idx="205">
                  <c:v>22.325200000000002</c:v>
                </c:pt>
                <c:pt idx="206">
                  <c:v>22.325200000000002</c:v>
                </c:pt>
                <c:pt idx="207">
                  <c:v>22.325200000000002</c:v>
                </c:pt>
                <c:pt idx="208">
                  <c:v>22.325200000000002</c:v>
                </c:pt>
                <c:pt idx="209">
                  <c:v>22.325200000000002</c:v>
                </c:pt>
                <c:pt idx="210">
                  <c:v>22.325200000000002</c:v>
                </c:pt>
                <c:pt idx="211">
                  <c:v>22.325200000000002</c:v>
                </c:pt>
                <c:pt idx="212">
                  <c:v>22.325200000000002</c:v>
                </c:pt>
                <c:pt idx="213">
                  <c:v>22.325200000000002</c:v>
                </c:pt>
                <c:pt idx="214">
                  <c:v>22.325200000000002</c:v>
                </c:pt>
                <c:pt idx="215">
                  <c:v>22.325200000000002</c:v>
                </c:pt>
                <c:pt idx="216">
                  <c:v>22.325200000000002</c:v>
                </c:pt>
                <c:pt idx="217">
                  <c:v>22.325200000000002</c:v>
                </c:pt>
                <c:pt idx="218">
                  <c:v>22.325200000000002</c:v>
                </c:pt>
                <c:pt idx="219">
                  <c:v>22.325200000000002</c:v>
                </c:pt>
                <c:pt idx="220">
                  <c:v>22.325200000000002</c:v>
                </c:pt>
                <c:pt idx="221">
                  <c:v>22.325200000000002</c:v>
                </c:pt>
                <c:pt idx="222">
                  <c:v>22.325200000000002</c:v>
                </c:pt>
                <c:pt idx="223">
                  <c:v>22.325200000000002</c:v>
                </c:pt>
                <c:pt idx="224">
                  <c:v>22.325200000000002</c:v>
                </c:pt>
                <c:pt idx="225">
                  <c:v>22.325200000000002</c:v>
                </c:pt>
                <c:pt idx="226">
                  <c:v>22.325200000000002</c:v>
                </c:pt>
                <c:pt idx="227">
                  <c:v>22.325200000000002</c:v>
                </c:pt>
                <c:pt idx="228">
                  <c:v>22.325200000000002</c:v>
                </c:pt>
                <c:pt idx="229">
                  <c:v>22.325200000000002</c:v>
                </c:pt>
                <c:pt idx="230">
                  <c:v>22.325200000000002</c:v>
                </c:pt>
                <c:pt idx="231">
                  <c:v>22.325200000000002</c:v>
                </c:pt>
                <c:pt idx="232">
                  <c:v>22.325200000000002</c:v>
                </c:pt>
                <c:pt idx="233">
                  <c:v>22.325200000000002</c:v>
                </c:pt>
                <c:pt idx="234">
                  <c:v>22.325200000000002</c:v>
                </c:pt>
                <c:pt idx="235">
                  <c:v>22.325200000000002</c:v>
                </c:pt>
                <c:pt idx="236">
                  <c:v>22.325200000000002</c:v>
                </c:pt>
                <c:pt idx="237">
                  <c:v>22.325200000000002</c:v>
                </c:pt>
                <c:pt idx="238">
                  <c:v>22.325200000000002</c:v>
                </c:pt>
                <c:pt idx="239">
                  <c:v>22.325200000000002</c:v>
                </c:pt>
                <c:pt idx="240">
                  <c:v>22.325200000000002</c:v>
                </c:pt>
                <c:pt idx="241">
                  <c:v>22.325200000000002</c:v>
                </c:pt>
                <c:pt idx="242">
                  <c:v>22.325200000000002</c:v>
                </c:pt>
                <c:pt idx="243">
                  <c:v>22.325200000000002</c:v>
                </c:pt>
                <c:pt idx="244">
                  <c:v>22.325200000000002</c:v>
                </c:pt>
                <c:pt idx="245">
                  <c:v>22.325200000000002</c:v>
                </c:pt>
                <c:pt idx="246">
                  <c:v>22.325200000000002</c:v>
                </c:pt>
                <c:pt idx="247">
                  <c:v>22.325200000000002</c:v>
                </c:pt>
                <c:pt idx="248">
                  <c:v>22.325200000000002</c:v>
                </c:pt>
                <c:pt idx="249">
                  <c:v>22.325200000000002</c:v>
                </c:pt>
                <c:pt idx="250">
                  <c:v>22.325200000000002</c:v>
                </c:pt>
                <c:pt idx="251">
                  <c:v>22.325200000000002</c:v>
                </c:pt>
                <c:pt idx="252">
                  <c:v>22.325200000000002</c:v>
                </c:pt>
                <c:pt idx="253">
                  <c:v>22.325200000000002</c:v>
                </c:pt>
                <c:pt idx="254">
                  <c:v>22.325200000000002</c:v>
                </c:pt>
                <c:pt idx="255">
                  <c:v>22.325200000000002</c:v>
                </c:pt>
                <c:pt idx="256">
                  <c:v>22.325200000000002</c:v>
                </c:pt>
                <c:pt idx="257">
                  <c:v>22.325200000000002</c:v>
                </c:pt>
                <c:pt idx="258">
                  <c:v>22.325200000000002</c:v>
                </c:pt>
                <c:pt idx="259">
                  <c:v>22.325200000000002</c:v>
                </c:pt>
                <c:pt idx="260">
                  <c:v>22.325200000000002</c:v>
                </c:pt>
                <c:pt idx="261">
                  <c:v>22.325200000000002</c:v>
                </c:pt>
                <c:pt idx="262">
                  <c:v>22.325200000000002</c:v>
                </c:pt>
                <c:pt idx="263">
                  <c:v>22.325200000000002</c:v>
                </c:pt>
                <c:pt idx="264">
                  <c:v>22.325200000000002</c:v>
                </c:pt>
                <c:pt idx="265">
                  <c:v>22.325200000000002</c:v>
                </c:pt>
                <c:pt idx="266">
                  <c:v>22.325200000000002</c:v>
                </c:pt>
                <c:pt idx="267">
                  <c:v>22.325200000000002</c:v>
                </c:pt>
                <c:pt idx="268">
                  <c:v>22.325200000000002</c:v>
                </c:pt>
                <c:pt idx="269">
                  <c:v>22.325200000000002</c:v>
                </c:pt>
                <c:pt idx="270">
                  <c:v>22.325200000000002</c:v>
                </c:pt>
                <c:pt idx="271">
                  <c:v>22.325200000000002</c:v>
                </c:pt>
                <c:pt idx="272">
                  <c:v>22.325200000000002</c:v>
                </c:pt>
                <c:pt idx="273">
                  <c:v>22.325200000000002</c:v>
                </c:pt>
                <c:pt idx="274">
                  <c:v>22.325200000000002</c:v>
                </c:pt>
                <c:pt idx="275">
                  <c:v>22.325200000000002</c:v>
                </c:pt>
                <c:pt idx="276">
                  <c:v>22.325200000000002</c:v>
                </c:pt>
                <c:pt idx="277">
                  <c:v>22.325200000000002</c:v>
                </c:pt>
                <c:pt idx="278">
                  <c:v>22.325200000000002</c:v>
                </c:pt>
                <c:pt idx="279">
                  <c:v>22.325200000000002</c:v>
                </c:pt>
                <c:pt idx="280">
                  <c:v>22.325200000000002</c:v>
                </c:pt>
                <c:pt idx="281">
                  <c:v>22.325200000000002</c:v>
                </c:pt>
                <c:pt idx="282">
                  <c:v>22.325200000000002</c:v>
                </c:pt>
                <c:pt idx="283">
                  <c:v>22.325200000000002</c:v>
                </c:pt>
                <c:pt idx="284">
                  <c:v>22.325200000000002</c:v>
                </c:pt>
                <c:pt idx="285">
                  <c:v>22.325200000000002</c:v>
                </c:pt>
                <c:pt idx="286">
                  <c:v>22.325200000000002</c:v>
                </c:pt>
                <c:pt idx="287">
                  <c:v>22.325200000000002</c:v>
                </c:pt>
                <c:pt idx="288">
                  <c:v>22.325200000000002</c:v>
                </c:pt>
                <c:pt idx="289">
                  <c:v>22.325200000000002</c:v>
                </c:pt>
                <c:pt idx="290">
                  <c:v>22.325200000000002</c:v>
                </c:pt>
                <c:pt idx="291">
                  <c:v>22.325200000000002</c:v>
                </c:pt>
                <c:pt idx="292">
                  <c:v>22.325200000000002</c:v>
                </c:pt>
                <c:pt idx="293">
                  <c:v>22.325200000000002</c:v>
                </c:pt>
                <c:pt idx="294">
                  <c:v>22.325200000000002</c:v>
                </c:pt>
                <c:pt idx="295">
                  <c:v>22.325200000000002</c:v>
                </c:pt>
                <c:pt idx="296">
                  <c:v>22.325200000000002</c:v>
                </c:pt>
                <c:pt idx="297">
                  <c:v>22.325200000000002</c:v>
                </c:pt>
                <c:pt idx="298">
                  <c:v>22.325200000000002</c:v>
                </c:pt>
                <c:pt idx="299">
                  <c:v>22.325200000000002</c:v>
                </c:pt>
                <c:pt idx="300">
                  <c:v>22.325200000000002</c:v>
                </c:pt>
                <c:pt idx="301">
                  <c:v>22.325200000000002</c:v>
                </c:pt>
                <c:pt idx="302">
                  <c:v>22.325200000000002</c:v>
                </c:pt>
                <c:pt idx="303">
                  <c:v>22.325200000000002</c:v>
                </c:pt>
                <c:pt idx="304">
                  <c:v>22.325200000000002</c:v>
                </c:pt>
                <c:pt idx="305">
                  <c:v>22.325200000000002</c:v>
                </c:pt>
                <c:pt idx="306">
                  <c:v>22.325200000000002</c:v>
                </c:pt>
                <c:pt idx="307">
                  <c:v>22.325200000000002</c:v>
                </c:pt>
                <c:pt idx="308">
                  <c:v>22.325200000000002</c:v>
                </c:pt>
                <c:pt idx="309">
                  <c:v>22.325200000000002</c:v>
                </c:pt>
                <c:pt idx="310">
                  <c:v>22.325200000000002</c:v>
                </c:pt>
                <c:pt idx="311">
                  <c:v>22.325200000000002</c:v>
                </c:pt>
                <c:pt idx="312">
                  <c:v>22.325200000000002</c:v>
                </c:pt>
                <c:pt idx="313">
                  <c:v>22.325200000000002</c:v>
                </c:pt>
                <c:pt idx="314">
                  <c:v>22.325200000000002</c:v>
                </c:pt>
                <c:pt idx="315">
                  <c:v>22.325200000000002</c:v>
                </c:pt>
                <c:pt idx="316">
                  <c:v>22.325200000000002</c:v>
                </c:pt>
                <c:pt idx="317">
                  <c:v>22.325200000000002</c:v>
                </c:pt>
                <c:pt idx="318">
                  <c:v>22.325200000000002</c:v>
                </c:pt>
                <c:pt idx="319">
                  <c:v>22.325200000000002</c:v>
                </c:pt>
                <c:pt idx="320">
                  <c:v>22.325200000000002</c:v>
                </c:pt>
                <c:pt idx="321">
                  <c:v>22.325200000000002</c:v>
                </c:pt>
                <c:pt idx="322">
                  <c:v>22.325200000000002</c:v>
                </c:pt>
                <c:pt idx="323">
                  <c:v>22.325200000000002</c:v>
                </c:pt>
                <c:pt idx="324">
                  <c:v>22.325200000000002</c:v>
                </c:pt>
                <c:pt idx="325">
                  <c:v>22.325200000000002</c:v>
                </c:pt>
                <c:pt idx="326">
                  <c:v>22.325200000000002</c:v>
                </c:pt>
                <c:pt idx="327">
                  <c:v>22.325200000000002</c:v>
                </c:pt>
                <c:pt idx="328">
                  <c:v>22.325200000000002</c:v>
                </c:pt>
                <c:pt idx="329">
                  <c:v>22.325200000000002</c:v>
                </c:pt>
                <c:pt idx="330">
                  <c:v>22.325200000000002</c:v>
                </c:pt>
                <c:pt idx="331">
                  <c:v>22.325200000000002</c:v>
                </c:pt>
                <c:pt idx="332">
                  <c:v>22.325200000000002</c:v>
                </c:pt>
                <c:pt idx="333">
                  <c:v>22.325200000000002</c:v>
                </c:pt>
                <c:pt idx="334">
                  <c:v>22.325200000000002</c:v>
                </c:pt>
                <c:pt idx="335">
                  <c:v>22.325200000000002</c:v>
                </c:pt>
                <c:pt idx="336">
                  <c:v>22.325200000000002</c:v>
                </c:pt>
                <c:pt idx="337">
                  <c:v>22.325200000000002</c:v>
                </c:pt>
                <c:pt idx="338">
                  <c:v>22.325200000000002</c:v>
                </c:pt>
                <c:pt idx="339">
                  <c:v>22.325200000000002</c:v>
                </c:pt>
                <c:pt idx="340">
                  <c:v>22.325200000000002</c:v>
                </c:pt>
                <c:pt idx="341">
                  <c:v>22.325200000000002</c:v>
                </c:pt>
                <c:pt idx="342">
                  <c:v>22.325200000000002</c:v>
                </c:pt>
                <c:pt idx="343">
                  <c:v>22.325200000000002</c:v>
                </c:pt>
                <c:pt idx="344">
                  <c:v>22.325200000000002</c:v>
                </c:pt>
                <c:pt idx="345">
                  <c:v>22.325200000000002</c:v>
                </c:pt>
                <c:pt idx="346">
                  <c:v>22.325200000000002</c:v>
                </c:pt>
                <c:pt idx="347">
                  <c:v>22.325200000000002</c:v>
                </c:pt>
                <c:pt idx="348">
                  <c:v>22.325200000000002</c:v>
                </c:pt>
                <c:pt idx="349">
                  <c:v>22.325200000000002</c:v>
                </c:pt>
                <c:pt idx="350">
                  <c:v>22.325200000000002</c:v>
                </c:pt>
                <c:pt idx="351">
                  <c:v>22.325200000000002</c:v>
                </c:pt>
                <c:pt idx="352">
                  <c:v>22.325200000000002</c:v>
                </c:pt>
                <c:pt idx="353">
                  <c:v>22.325200000000002</c:v>
                </c:pt>
                <c:pt idx="354">
                  <c:v>22.325200000000002</c:v>
                </c:pt>
                <c:pt idx="355">
                  <c:v>22.325200000000002</c:v>
                </c:pt>
                <c:pt idx="356">
                  <c:v>22.325200000000002</c:v>
                </c:pt>
                <c:pt idx="357">
                  <c:v>22.325200000000002</c:v>
                </c:pt>
                <c:pt idx="358">
                  <c:v>22.325200000000002</c:v>
                </c:pt>
                <c:pt idx="359">
                  <c:v>22.325200000000002</c:v>
                </c:pt>
                <c:pt idx="360">
                  <c:v>22.325200000000002</c:v>
                </c:pt>
                <c:pt idx="361">
                  <c:v>22.325200000000002</c:v>
                </c:pt>
                <c:pt idx="362">
                  <c:v>22.325200000000002</c:v>
                </c:pt>
                <c:pt idx="363">
                  <c:v>22.325200000000002</c:v>
                </c:pt>
                <c:pt idx="364">
                  <c:v>22.325200000000002</c:v>
                </c:pt>
                <c:pt idx="365">
                  <c:v>22.325200000000002</c:v>
                </c:pt>
                <c:pt idx="366">
                  <c:v>22.325200000000002</c:v>
                </c:pt>
                <c:pt idx="367">
                  <c:v>22.325200000000002</c:v>
                </c:pt>
                <c:pt idx="368">
                  <c:v>22.325200000000002</c:v>
                </c:pt>
                <c:pt idx="369">
                  <c:v>22.325200000000002</c:v>
                </c:pt>
                <c:pt idx="370">
                  <c:v>22.325200000000002</c:v>
                </c:pt>
                <c:pt idx="371">
                  <c:v>22.325200000000002</c:v>
                </c:pt>
                <c:pt idx="372">
                  <c:v>22.325200000000002</c:v>
                </c:pt>
                <c:pt idx="373">
                  <c:v>22.325200000000002</c:v>
                </c:pt>
                <c:pt idx="374">
                  <c:v>22.325200000000002</c:v>
                </c:pt>
                <c:pt idx="375">
                  <c:v>22.325200000000002</c:v>
                </c:pt>
                <c:pt idx="376">
                  <c:v>22.325200000000002</c:v>
                </c:pt>
                <c:pt idx="377">
                  <c:v>22.325200000000002</c:v>
                </c:pt>
                <c:pt idx="378">
                  <c:v>22.325200000000002</c:v>
                </c:pt>
                <c:pt idx="379">
                  <c:v>22.325200000000002</c:v>
                </c:pt>
                <c:pt idx="380">
                  <c:v>22.325200000000002</c:v>
                </c:pt>
                <c:pt idx="381">
                  <c:v>22.325200000000002</c:v>
                </c:pt>
                <c:pt idx="382">
                  <c:v>22.325200000000002</c:v>
                </c:pt>
                <c:pt idx="383">
                  <c:v>22.325200000000002</c:v>
                </c:pt>
                <c:pt idx="384">
                  <c:v>22.325200000000002</c:v>
                </c:pt>
                <c:pt idx="385">
                  <c:v>22.325200000000002</c:v>
                </c:pt>
                <c:pt idx="386">
                  <c:v>22.325200000000002</c:v>
                </c:pt>
                <c:pt idx="387">
                  <c:v>22.325200000000002</c:v>
                </c:pt>
                <c:pt idx="388">
                  <c:v>22.325200000000002</c:v>
                </c:pt>
                <c:pt idx="389">
                  <c:v>22.325200000000002</c:v>
                </c:pt>
                <c:pt idx="390">
                  <c:v>22.325200000000002</c:v>
                </c:pt>
                <c:pt idx="391">
                  <c:v>22.325200000000002</c:v>
                </c:pt>
                <c:pt idx="392">
                  <c:v>22.325200000000002</c:v>
                </c:pt>
                <c:pt idx="393">
                  <c:v>22.325200000000002</c:v>
                </c:pt>
                <c:pt idx="394">
                  <c:v>22.325200000000002</c:v>
                </c:pt>
                <c:pt idx="395">
                  <c:v>22.325200000000002</c:v>
                </c:pt>
                <c:pt idx="396">
                  <c:v>22.325200000000002</c:v>
                </c:pt>
                <c:pt idx="397">
                  <c:v>22.325200000000002</c:v>
                </c:pt>
                <c:pt idx="398">
                  <c:v>22.325200000000002</c:v>
                </c:pt>
                <c:pt idx="399">
                  <c:v>22.325200000000002</c:v>
                </c:pt>
                <c:pt idx="400">
                  <c:v>22.325200000000002</c:v>
                </c:pt>
                <c:pt idx="401">
                  <c:v>22.325200000000002</c:v>
                </c:pt>
                <c:pt idx="402">
                  <c:v>22.325200000000002</c:v>
                </c:pt>
                <c:pt idx="403">
                  <c:v>22.325200000000002</c:v>
                </c:pt>
                <c:pt idx="404">
                  <c:v>22.325200000000002</c:v>
                </c:pt>
                <c:pt idx="405">
                  <c:v>22.325200000000002</c:v>
                </c:pt>
                <c:pt idx="406">
                  <c:v>22.325200000000002</c:v>
                </c:pt>
                <c:pt idx="407">
                  <c:v>22.325200000000002</c:v>
                </c:pt>
                <c:pt idx="408">
                  <c:v>22.325200000000002</c:v>
                </c:pt>
                <c:pt idx="409">
                  <c:v>22.325200000000002</c:v>
                </c:pt>
                <c:pt idx="410">
                  <c:v>22.325200000000002</c:v>
                </c:pt>
                <c:pt idx="411">
                  <c:v>22.325200000000002</c:v>
                </c:pt>
                <c:pt idx="412">
                  <c:v>22.325200000000002</c:v>
                </c:pt>
                <c:pt idx="413">
                  <c:v>22.325200000000002</c:v>
                </c:pt>
                <c:pt idx="414">
                  <c:v>22.325200000000002</c:v>
                </c:pt>
                <c:pt idx="415">
                  <c:v>22.325200000000002</c:v>
                </c:pt>
                <c:pt idx="416">
                  <c:v>22.325200000000002</c:v>
                </c:pt>
                <c:pt idx="417">
                  <c:v>22.325200000000002</c:v>
                </c:pt>
                <c:pt idx="418">
                  <c:v>22.325200000000002</c:v>
                </c:pt>
                <c:pt idx="419">
                  <c:v>22.325200000000002</c:v>
                </c:pt>
                <c:pt idx="420">
                  <c:v>22.325200000000002</c:v>
                </c:pt>
                <c:pt idx="421">
                  <c:v>22.325200000000002</c:v>
                </c:pt>
                <c:pt idx="422">
                  <c:v>22.325200000000002</c:v>
                </c:pt>
                <c:pt idx="423">
                  <c:v>22.325200000000002</c:v>
                </c:pt>
                <c:pt idx="424">
                  <c:v>22.325199999999999</c:v>
                </c:pt>
                <c:pt idx="425">
                  <c:v>22.325199999999999</c:v>
                </c:pt>
                <c:pt idx="426">
                  <c:v>22.325199999999999</c:v>
                </c:pt>
                <c:pt idx="427">
                  <c:v>22.325199999999999</c:v>
                </c:pt>
                <c:pt idx="428">
                  <c:v>22.325199999999999</c:v>
                </c:pt>
                <c:pt idx="429">
                  <c:v>22.325199999999999</c:v>
                </c:pt>
                <c:pt idx="430">
                  <c:v>22.325199999999999</c:v>
                </c:pt>
                <c:pt idx="431">
                  <c:v>22.325199999999999</c:v>
                </c:pt>
                <c:pt idx="432">
                  <c:v>22.325199999999999</c:v>
                </c:pt>
                <c:pt idx="433">
                  <c:v>22.325199999999999</c:v>
                </c:pt>
                <c:pt idx="434">
                  <c:v>22.325199999999999</c:v>
                </c:pt>
                <c:pt idx="435">
                  <c:v>22.325199999999999</c:v>
                </c:pt>
                <c:pt idx="436">
                  <c:v>22.325199999999999</c:v>
                </c:pt>
                <c:pt idx="437">
                  <c:v>22.325199999999999</c:v>
                </c:pt>
                <c:pt idx="438">
                  <c:v>22.325199999999999</c:v>
                </c:pt>
                <c:pt idx="439">
                  <c:v>22.325199999999999</c:v>
                </c:pt>
                <c:pt idx="440">
                  <c:v>22.325199999999999</c:v>
                </c:pt>
                <c:pt idx="441">
                  <c:v>22.325199999999999</c:v>
                </c:pt>
                <c:pt idx="442">
                  <c:v>22.325199999999999</c:v>
                </c:pt>
                <c:pt idx="443">
                  <c:v>22.325199999999999</c:v>
                </c:pt>
                <c:pt idx="444">
                  <c:v>22.325199999999999</c:v>
                </c:pt>
                <c:pt idx="445">
                  <c:v>22.325199999999999</c:v>
                </c:pt>
                <c:pt idx="446">
                  <c:v>22.325199999999999</c:v>
                </c:pt>
                <c:pt idx="447">
                  <c:v>22.325199999999999</c:v>
                </c:pt>
                <c:pt idx="448">
                  <c:v>22.325199999999999</c:v>
                </c:pt>
                <c:pt idx="449">
                  <c:v>22.325199999999999</c:v>
                </c:pt>
                <c:pt idx="450">
                  <c:v>22.325199999999999</c:v>
                </c:pt>
                <c:pt idx="451">
                  <c:v>22.325199999999999</c:v>
                </c:pt>
                <c:pt idx="452">
                  <c:v>22.325199999999999</c:v>
                </c:pt>
                <c:pt idx="453">
                  <c:v>22.325199999999999</c:v>
                </c:pt>
                <c:pt idx="454">
                  <c:v>22.325199999999999</c:v>
                </c:pt>
                <c:pt idx="455">
                  <c:v>22.325199999999999</c:v>
                </c:pt>
                <c:pt idx="456">
                  <c:v>22.325199999999999</c:v>
                </c:pt>
                <c:pt idx="457">
                  <c:v>22.325199999999999</c:v>
                </c:pt>
                <c:pt idx="458">
                  <c:v>22.325199999999999</c:v>
                </c:pt>
                <c:pt idx="459">
                  <c:v>22.325199999999999</c:v>
                </c:pt>
                <c:pt idx="460">
                  <c:v>22.325199999999999</c:v>
                </c:pt>
                <c:pt idx="461">
                  <c:v>22.325199999999999</c:v>
                </c:pt>
                <c:pt idx="462">
                  <c:v>22.325199999999999</c:v>
                </c:pt>
                <c:pt idx="463">
                  <c:v>22.325199999999999</c:v>
                </c:pt>
                <c:pt idx="464">
                  <c:v>22.325199999999999</c:v>
                </c:pt>
                <c:pt idx="465">
                  <c:v>22.325199999999999</c:v>
                </c:pt>
                <c:pt idx="466">
                  <c:v>22.325199999999999</c:v>
                </c:pt>
                <c:pt idx="467">
                  <c:v>22.325199999999999</c:v>
                </c:pt>
                <c:pt idx="468">
                  <c:v>22.325199999999999</c:v>
                </c:pt>
                <c:pt idx="469">
                  <c:v>22.325199999999999</c:v>
                </c:pt>
                <c:pt idx="470">
                  <c:v>22.325199999999999</c:v>
                </c:pt>
                <c:pt idx="471">
                  <c:v>22.325199999999999</c:v>
                </c:pt>
                <c:pt idx="472">
                  <c:v>22.325199999999999</c:v>
                </c:pt>
                <c:pt idx="473">
                  <c:v>22.325199999999999</c:v>
                </c:pt>
                <c:pt idx="474">
                  <c:v>22.325199999999999</c:v>
                </c:pt>
                <c:pt idx="475">
                  <c:v>22.325199999999999</c:v>
                </c:pt>
                <c:pt idx="476">
                  <c:v>22.325199999999999</c:v>
                </c:pt>
                <c:pt idx="477">
                  <c:v>22.325199999999999</c:v>
                </c:pt>
                <c:pt idx="478">
                  <c:v>22.325199999999999</c:v>
                </c:pt>
                <c:pt idx="479">
                  <c:v>22.325199999999999</c:v>
                </c:pt>
                <c:pt idx="480">
                  <c:v>22.325199999999999</c:v>
                </c:pt>
                <c:pt idx="481">
                  <c:v>22.325199999999999</c:v>
                </c:pt>
                <c:pt idx="482">
                  <c:v>22.325199999999999</c:v>
                </c:pt>
                <c:pt idx="483">
                  <c:v>22.325199999999999</c:v>
                </c:pt>
                <c:pt idx="484">
                  <c:v>22.325199999999999</c:v>
                </c:pt>
                <c:pt idx="485">
                  <c:v>22.325199999999999</c:v>
                </c:pt>
                <c:pt idx="486">
                  <c:v>22.325199999999999</c:v>
                </c:pt>
                <c:pt idx="487">
                  <c:v>22.325199999999999</c:v>
                </c:pt>
                <c:pt idx="488">
                  <c:v>22.325199999999999</c:v>
                </c:pt>
                <c:pt idx="489">
                  <c:v>22.325199999999999</c:v>
                </c:pt>
                <c:pt idx="490">
                  <c:v>22.325199999999999</c:v>
                </c:pt>
                <c:pt idx="491">
                  <c:v>22.325199999999999</c:v>
                </c:pt>
                <c:pt idx="492">
                  <c:v>22.325199999999999</c:v>
                </c:pt>
                <c:pt idx="493">
                  <c:v>22.325199999999999</c:v>
                </c:pt>
                <c:pt idx="494">
                  <c:v>22.325199999999999</c:v>
                </c:pt>
                <c:pt idx="495">
                  <c:v>22.325199999999999</c:v>
                </c:pt>
                <c:pt idx="496">
                  <c:v>22.325199999999999</c:v>
                </c:pt>
                <c:pt idx="497">
                  <c:v>22.325199999999999</c:v>
                </c:pt>
                <c:pt idx="498">
                  <c:v>22.325199999999999</c:v>
                </c:pt>
                <c:pt idx="499">
                  <c:v>22.325199999999999</c:v>
                </c:pt>
                <c:pt idx="500">
                  <c:v>22.325199999999999</c:v>
                </c:pt>
                <c:pt idx="501">
                  <c:v>22.325199999999999</c:v>
                </c:pt>
                <c:pt idx="502">
                  <c:v>22.325199999999999</c:v>
                </c:pt>
                <c:pt idx="503">
                  <c:v>22.325199999999999</c:v>
                </c:pt>
                <c:pt idx="504">
                  <c:v>22.325199999999999</c:v>
                </c:pt>
                <c:pt idx="505">
                  <c:v>22.325199999999999</c:v>
                </c:pt>
                <c:pt idx="506">
                  <c:v>22.325199999999999</c:v>
                </c:pt>
                <c:pt idx="507">
                  <c:v>22.325199999999999</c:v>
                </c:pt>
                <c:pt idx="508">
                  <c:v>22.325199999999999</c:v>
                </c:pt>
                <c:pt idx="509">
                  <c:v>22.325199999999999</c:v>
                </c:pt>
                <c:pt idx="510">
                  <c:v>22.325199999999999</c:v>
                </c:pt>
                <c:pt idx="511">
                  <c:v>22.325199999999999</c:v>
                </c:pt>
                <c:pt idx="512">
                  <c:v>22.325199999999999</c:v>
                </c:pt>
                <c:pt idx="513">
                  <c:v>22.325199999999999</c:v>
                </c:pt>
                <c:pt idx="514">
                  <c:v>22.325199999999999</c:v>
                </c:pt>
                <c:pt idx="515">
                  <c:v>22.325199999999999</c:v>
                </c:pt>
                <c:pt idx="516">
                  <c:v>22.325199999999999</c:v>
                </c:pt>
                <c:pt idx="517">
                  <c:v>22.325199999999999</c:v>
                </c:pt>
                <c:pt idx="518">
                  <c:v>22.325199999999999</c:v>
                </c:pt>
                <c:pt idx="519">
                  <c:v>22.325199999999999</c:v>
                </c:pt>
                <c:pt idx="520">
                  <c:v>22.325199999999999</c:v>
                </c:pt>
                <c:pt idx="521">
                  <c:v>22.325199999999999</c:v>
                </c:pt>
                <c:pt idx="522">
                  <c:v>22.325199999999999</c:v>
                </c:pt>
                <c:pt idx="523">
                  <c:v>22.325199999999999</c:v>
                </c:pt>
                <c:pt idx="524">
                  <c:v>22.325199999999999</c:v>
                </c:pt>
                <c:pt idx="525">
                  <c:v>22.325199999999999</c:v>
                </c:pt>
                <c:pt idx="526">
                  <c:v>22.325199999999999</c:v>
                </c:pt>
                <c:pt idx="527">
                  <c:v>22.325199999999999</c:v>
                </c:pt>
                <c:pt idx="528">
                  <c:v>22.325199999999999</c:v>
                </c:pt>
                <c:pt idx="529">
                  <c:v>22.325199999999999</c:v>
                </c:pt>
                <c:pt idx="530">
                  <c:v>22.325199999999999</c:v>
                </c:pt>
                <c:pt idx="531">
                  <c:v>22.325199999999999</c:v>
                </c:pt>
                <c:pt idx="532">
                  <c:v>22.325199999999999</c:v>
                </c:pt>
                <c:pt idx="533">
                  <c:v>22.325199999999999</c:v>
                </c:pt>
                <c:pt idx="534">
                  <c:v>22.325199999999999</c:v>
                </c:pt>
                <c:pt idx="535">
                  <c:v>22.325199999999999</c:v>
                </c:pt>
                <c:pt idx="536">
                  <c:v>22.325199999999999</c:v>
                </c:pt>
                <c:pt idx="537">
                  <c:v>22.325199999999999</c:v>
                </c:pt>
                <c:pt idx="538">
                  <c:v>22.325199999999999</c:v>
                </c:pt>
                <c:pt idx="539">
                  <c:v>22.325199999999999</c:v>
                </c:pt>
                <c:pt idx="540">
                  <c:v>22.325199999999999</c:v>
                </c:pt>
                <c:pt idx="541">
                  <c:v>22.325199999999999</c:v>
                </c:pt>
                <c:pt idx="542">
                  <c:v>22.325199999999999</c:v>
                </c:pt>
                <c:pt idx="543">
                  <c:v>22.325199999999999</c:v>
                </c:pt>
                <c:pt idx="544">
                  <c:v>22.325199999999999</c:v>
                </c:pt>
                <c:pt idx="545">
                  <c:v>22.325199999999999</c:v>
                </c:pt>
                <c:pt idx="546">
                  <c:v>22.325199999999999</c:v>
                </c:pt>
                <c:pt idx="547">
                  <c:v>22.325199999999999</c:v>
                </c:pt>
                <c:pt idx="548">
                  <c:v>22.325199999999999</c:v>
                </c:pt>
                <c:pt idx="549">
                  <c:v>22.325199999999999</c:v>
                </c:pt>
                <c:pt idx="550">
                  <c:v>22.325199999999999</c:v>
                </c:pt>
                <c:pt idx="551">
                  <c:v>22.325199999999999</c:v>
                </c:pt>
                <c:pt idx="552">
                  <c:v>22.325199999999999</c:v>
                </c:pt>
                <c:pt idx="553">
                  <c:v>22.325199999999999</c:v>
                </c:pt>
                <c:pt idx="554">
                  <c:v>22.325199999999999</c:v>
                </c:pt>
                <c:pt idx="555">
                  <c:v>22.325199999999999</c:v>
                </c:pt>
                <c:pt idx="556">
                  <c:v>22.325199999999999</c:v>
                </c:pt>
                <c:pt idx="557">
                  <c:v>22.325199999999999</c:v>
                </c:pt>
                <c:pt idx="558">
                  <c:v>22.325199999999999</c:v>
                </c:pt>
                <c:pt idx="559">
                  <c:v>22.325199999999999</c:v>
                </c:pt>
                <c:pt idx="560">
                  <c:v>22.325199999999999</c:v>
                </c:pt>
                <c:pt idx="561">
                  <c:v>22.325199999999999</c:v>
                </c:pt>
                <c:pt idx="562">
                  <c:v>22.325199999999999</c:v>
                </c:pt>
                <c:pt idx="563">
                  <c:v>22.325199999999999</c:v>
                </c:pt>
                <c:pt idx="564">
                  <c:v>22.325199999999999</c:v>
                </c:pt>
                <c:pt idx="565">
                  <c:v>22.325199999999999</c:v>
                </c:pt>
                <c:pt idx="566">
                  <c:v>22.325199999999999</c:v>
                </c:pt>
                <c:pt idx="567">
                  <c:v>22.325199999999999</c:v>
                </c:pt>
                <c:pt idx="568">
                  <c:v>22.325199999999999</c:v>
                </c:pt>
                <c:pt idx="569">
                  <c:v>22.325199999999999</c:v>
                </c:pt>
                <c:pt idx="570">
                  <c:v>22.325199999999999</c:v>
                </c:pt>
                <c:pt idx="571">
                  <c:v>22.325199999999999</c:v>
                </c:pt>
                <c:pt idx="572">
                  <c:v>22.325199999999999</c:v>
                </c:pt>
                <c:pt idx="573">
                  <c:v>22.325199999999999</c:v>
                </c:pt>
                <c:pt idx="574">
                  <c:v>22.325199999999999</c:v>
                </c:pt>
                <c:pt idx="575">
                  <c:v>22.325199999999999</c:v>
                </c:pt>
                <c:pt idx="576">
                  <c:v>22.325199999999999</c:v>
                </c:pt>
                <c:pt idx="577">
                  <c:v>22.325199999999999</c:v>
                </c:pt>
                <c:pt idx="578">
                  <c:v>22.325199999999999</c:v>
                </c:pt>
                <c:pt idx="579">
                  <c:v>22.325199999999999</c:v>
                </c:pt>
                <c:pt idx="580">
                  <c:v>22.325199999999999</c:v>
                </c:pt>
                <c:pt idx="581">
                  <c:v>22.325199999999999</c:v>
                </c:pt>
                <c:pt idx="582">
                  <c:v>22.325199999999999</c:v>
                </c:pt>
                <c:pt idx="583">
                  <c:v>22.325199999999999</c:v>
                </c:pt>
                <c:pt idx="584">
                  <c:v>22.325199999999999</c:v>
                </c:pt>
                <c:pt idx="585">
                  <c:v>22.325199999999999</c:v>
                </c:pt>
                <c:pt idx="586">
                  <c:v>22.325199999999999</c:v>
                </c:pt>
                <c:pt idx="587">
                  <c:v>22.325199999999999</c:v>
                </c:pt>
                <c:pt idx="588">
                  <c:v>22.325199999999999</c:v>
                </c:pt>
                <c:pt idx="589">
                  <c:v>22.325199999999999</c:v>
                </c:pt>
                <c:pt idx="590">
                  <c:v>22.325199999999999</c:v>
                </c:pt>
                <c:pt idx="591">
                  <c:v>22.325199999999999</c:v>
                </c:pt>
                <c:pt idx="592">
                  <c:v>22.325199999999999</c:v>
                </c:pt>
                <c:pt idx="593">
                  <c:v>22.325199999999999</c:v>
                </c:pt>
                <c:pt idx="594">
                  <c:v>22.325199999999999</c:v>
                </c:pt>
                <c:pt idx="595">
                  <c:v>22.325199999999999</c:v>
                </c:pt>
                <c:pt idx="596">
                  <c:v>22.325199999999999</c:v>
                </c:pt>
                <c:pt idx="597">
                  <c:v>22.325199999999999</c:v>
                </c:pt>
                <c:pt idx="598">
                  <c:v>22.325199999999999</c:v>
                </c:pt>
                <c:pt idx="599">
                  <c:v>22.325199999999999</c:v>
                </c:pt>
                <c:pt idx="600">
                  <c:v>22.325199999999999</c:v>
                </c:pt>
                <c:pt idx="601">
                  <c:v>22.325199999999999</c:v>
                </c:pt>
                <c:pt idx="602">
                  <c:v>22.325199999999999</c:v>
                </c:pt>
                <c:pt idx="603">
                  <c:v>22.325199999999999</c:v>
                </c:pt>
                <c:pt idx="604">
                  <c:v>22.325199999999999</c:v>
                </c:pt>
                <c:pt idx="605">
                  <c:v>22.325199999999999</c:v>
                </c:pt>
                <c:pt idx="606">
                  <c:v>22.325199999999999</c:v>
                </c:pt>
                <c:pt idx="607">
                  <c:v>22.325199999999999</c:v>
                </c:pt>
                <c:pt idx="608">
                  <c:v>22.325199999999999</c:v>
                </c:pt>
                <c:pt idx="609">
                  <c:v>22.325199999999999</c:v>
                </c:pt>
                <c:pt idx="610">
                  <c:v>22.325199999999999</c:v>
                </c:pt>
                <c:pt idx="611">
                  <c:v>22.325199999999999</c:v>
                </c:pt>
                <c:pt idx="612">
                  <c:v>22.325199999999999</c:v>
                </c:pt>
                <c:pt idx="613">
                  <c:v>22.325199999999999</c:v>
                </c:pt>
                <c:pt idx="614">
                  <c:v>22.325199999999999</c:v>
                </c:pt>
                <c:pt idx="615">
                  <c:v>22.325199999999999</c:v>
                </c:pt>
                <c:pt idx="616">
                  <c:v>22.325199999999999</c:v>
                </c:pt>
                <c:pt idx="617">
                  <c:v>22.325199999999999</c:v>
                </c:pt>
                <c:pt idx="618">
                  <c:v>22.325199999999999</c:v>
                </c:pt>
                <c:pt idx="619">
                  <c:v>22.325199999999999</c:v>
                </c:pt>
                <c:pt idx="620">
                  <c:v>22.325199999999999</c:v>
                </c:pt>
                <c:pt idx="621">
                  <c:v>22.325199999999999</c:v>
                </c:pt>
                <c:pt idx="622">
                  <c:v>22.325199999999999</c:v>
                </c:pt>
                <c:pt idx="623">
                  <c:v>22.325199999999999</c:v>
                </c:pt>
                <c:pt idx="624">
                  <c:v>22.325199999999999</c:v>
                </c:pt>
                <c:pt idx="625">
                  <c:v>22.325199999999999</c:v>
                </c:pt>
                <c:pt idx="626">
                  <c:v>22.325199999999999</c:v>
                </c:pt>
                <c:pt idx="627">
                  <c:v>22.325199999999999</c:v>
                </c:pt>
                <c:pt idx="628">
                  <c:v>22.325199999999999</c:v>
                </c:pt>
                <c:pt idx="629">
                  <c:v>22.325199999999999</c:v>
                </c:pt>
                <c:pt idx="630">
                  <c:v>22.325199999999999</c:v>
                </c:pt>
                <c:pt idx="631">
                  <c:v>22.325199999999999</c:v>
                </c:pt>
                <c:pt idx="632">
                  <c:v>22.325199999999999</c:v>
                </c:pt>
                <c:pt idx="633">
                  <c:v>22.325199999999999</c:v>
                </c:pt>
                <c:pt idx="634">
                  <c:v>22.325199999999999</c:v>
                </c:pt>
                <c:pt idx="635">
                  <c:v>22.325199999999999</c:v>
                </c:pt>
                <c:pt idx="636">
                  <c:v>22.325199999999999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ECA-4DF3-8D69-7450792DA9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5756072"/>
        <c:axId val="365757384"/>
      </c:lineChart>
      <c:dateAx>
        <c:axId val="36575607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757384"/>
        <c:crosses val="autoZero"/>
        <c:auto val="1"/>
        <c:lblOffset val="100"/>
        <c:baseTimeUnit val="days"/>
      </c:dateAx>
      <c:valAx>
        <c:axId val="365757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756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</a:rPr>
              <a:t>Southeast Region Case Count by Collection Date with 7 Day Moving Average</a:t>
            </a:r>
          </a:p>
          <a:p>
            <a:pPr>
              <a:defRPr b="1">
                <a:solidFill>
                  <a:sysClr val="windowText" lastClr="000000"/>
                </a:solidFill>
              </a:defRPr>
            </a:pPr>
            <a:r>
              <a:rPr lang="en-US" sz="1400" b="1" i="0" u="none" strike="noStrike" baseline="0">
                <a:solidFill>
                  <a:sysClr val="windowText" lastClr="000000"/>
                </a:solidFill>
                <a:effectLst/>
              </a:rPr>
              <a:t>December 6,</a:t>
            </a:r>
            <a:r>
              <a:rPr lang="en-US" b="1">
                <a:solidFill>
                  <a:sysClr val="windowText" lastClr="000000"/>
                </a:solidFill>
              </a:rPr>
              <a:t> 2021</a:t>
            </a:r>
          </a:p>
        </c:rich>
      </c:tx>
      <c:layout>
        <c:manualLayout>
          <c:xMode val="edge"/>
          <c:yMode val="edge"/>
          <c:x val="0.11438805970149253"/>
          <c:y val="2.66001732153011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38100" cap="rnd">
                <a:solidFill>
                  <a:schemeClr val="tx1"/>
                </a:solidFill>
                <a:prstDash val="sysDot"/>
              </a:ln>
              <a:effectLst/>
            </c:spPr>
            <c:trendlineType val="movingAvg"/>
            <c:period val="7"/>
            <c:dispRSqr val="0"/>
            <c:dispEq val="0"/>
          </c:trendline>
          <c:cat>
            <c:numRef>
              <c:f>'By Region'!$A$2:$A$638</c:f>
              <c:numCache>
                <c:formatCode>m/d/yyyy</c:formatCode>
                <c:ptCount val="637"/>
                <c:pt idx="0">
                  <c:v>43899</c:v>
                </c:pt>
                <c:pt idx="1">
                  <c:v>43900</c:v>
                </c:pt>
                <c:pt idx="2">
                  <c:v>43901</c:v>
                </c:pt>
                <c:pt idx="3">
                  <c:v>43902</c:v>
                </c:pt>
                <c:pt idx="4">
                  <c:v>43903</c:v>
                </c:pt>
                <c:pt idx="5">
                  <c:v>43904</c:v>
                </c:pt>
                <c:pt idx="6">
                  <c:v>43905</c:v>
                </c:pt>
                <c:pt idx="7">
                  <c:v>43906</c:v>
                </c:pt>
                <c:pt idx="8">
                  <c:v>43907</c:v>
                </c:pt>
                <c:pt idx="9">
                  <c:v>43908</c:v>
                </c:pt>
                <c:pt idx="10">
                  <c:v>43909</c:v>
                </c:pt>
                <c:pt idx="11">
                  <c:v>43910</c:v>
                </c:pt>
                <c:pt idx="12">
                  <c:v>43911</c:v>
                </c:pt>
                <c:pt idx="13">
                  <c:v>43912</c:v>
                </c:pt>
                <c:pt idx="14">
                  <c:v>43913</c:v>
                </c:pt>
                <c:pt idx="15">
                  <c:v>43914</c:v>
                </c:pt>
                <c:pt idx="16">
                  <c:v>43915</c:v>
                </c:pt>
                <c:pt idx="17">
                  <c:v>43916</c:v>
                </c:pt>
                <c:pt idx="18">
                  <c:v>43917</c:v>
                </c:pt>
                <c:pt idx="19">
                  <c:v>43918</c:v>
                </c:pt>
                <c:pt idx="20">
                  <c:v>43919</c:v>
                </c:pt>
                <c:pt idx="21">
                  <c:v>43920</c:v>
                </c:pt>
                <c:pt idx="22">
                  <c:v>43921</c:v>
                </c:pt>
                <c:pt idx="23">
                  <c:v>43922</c:v>
                </c:pt>
                <c:pt idx="24">
                  <c:v>43923</c:v>
                </c:pt>
                <c:pt idx="25">
                  <c:v>43924</c:v>
                </c:pt>
                <c:pt idx="26">
                  <c:v>43925</c:v>
                </c:pt>
                <c:pt idx="27">
                  <c:v>43926</c:v>
                </c:pt>
                <c:pt idx="28">
                  <c:v>43927</c:v>
                </c:pt>
                <c:pt idx="29">
                  <c:v>43928</c:v>
                </c:pt>
                <c:pt idx="30">
                  <c:v>43929</c:v>
                </c:pt>
                <c:pt idx="31">
                  <c:v>43930</c:v>
                </c:pt>
                <c:pt idx="32">
                  <c:v>43931</c:v>
                </c:pt>
                <c:pt idx="33">
                  <c:v>43932</c:v>
                </c:pt>
                <c:pt idx="34">
                  <c:v>43933</c:v>
                </c:pt>
                <c:pt idx="35">
                  <c:v>43934</c:v>
                </c:pt>
                <c:pt idx="36">
                  <c:v>43935</c:v>
                </c:pt>
                <c:pt idx="37">
                  <c:v>43936</c:v>
                </c:pt>
                <c:pt idx="38">
                  <c:v>43937</c:v>
                </c:pt>
                <c:pt idx="39">
                  <c:v>43938</c:v>
                </c:pt>
                <c:pt idx="40">
                  <c:v>43939</c:v>
                </c:pt>
                <c:pt idx="41">
                  <c:v>43940</c:v>
                </c:pt>
                <c:pt idx="42">
                  <c:v>43941</c:v>
                </c:pt>
                <c:pt idx="43">
                  <c:v>43942</c:v>
                </c:pt>
                <c:pt idx="44">
                  <c:v>43943</c:v>
                </c:pt>
                <c:pt idx="45">
                  <c:v>43944</c:v>
                </c:pt>
                <c:pt idx="46">
                  <c:v>43945</c:v>
                </c:pt>
                <c:pt idx="47">
                  <c:v>43946</c:v>
                </c:pt>
                <c:pt idx="48">
                  <c:v>43947</c:v>
                </c:pt>
                <c:pt idx="49">
                  <c:v>43948</c:v>
                </c:pt>
                <c:pt idx="50">
                  <c:v>43949</c:v>
                </c:pt>
                <c:pt idx="51">
                  <c:v>43950</c:v>
                </c:pt>
                <c:pt idx="52">
                  <c:v>43951</c:v>
                </c:pt>
                <c:pt idx="53">
                  <c:v>43952</c:v>
                </c:pt>
                <c:pt idx="54">
                  <c:v>43953</c:v>
                </c:pt>
                <c:pt idx="55">
                  <c:v>43954</c:v>
                </c:pt>
                <c:pt idx="56">
                  <c:v>43955</c:v>
                </c:pt>
                <c:pt idx="57">
                  <c:v>43956</c:v>
                </c:pt>
                <c:pt idx="58">
                  <c:v>43957</c:v>
                </c:pt>
                <c:pt idx="59">
                  <c:v>43958</c:v>
                </c:pt>
                <c:pt idx="60">
                  <c:v>43959</c:v>
                </c:pt>
                <c:pt idx="61">
                  <c:v>43960</c:v>
                </c:pt>
                <c:pt idx="62">
                  <c:v>43961</c:v>
                </c:pt>
                <c:pt idx="63">
                  <c:v>43962</c:v>
                </c:pt>
                <c:pt idx="64">
                  <c:v>43963</c:v>
                </c:pt>
                <c:pt idx="65">
                  <c:v>43964</c:v>
                </c:pt>
                <c:pt idx="66">
                  <c:v>43965</c:v>
                </c:pt>
                <c:pt idx="67">
                  <c:v>43966</c:v>
                </c:pt>
                <c:pt idx="68">
                  <c:v>43967</c:v>
                </c:pt>
                <c:pt idx="69">
                  <c:v>43968</c:v>
                </c:pt>
                <c:pt idx="70">
                  <c:v>43969</c:v>
                </c:pt>
                <c:pt idx="71">
                  <c:v>43970</c:v>
                </c:pt>
                <c:pt idx="72">
                  <c:v>43971</c:v>
                </c:pt>
                <c:pt idx="73">
                  <c:v>43972</c:v>
                </c:pt>
                <c:pt idx="74">
                  <c:v>43973</c:v>
                </c:pt>
                <c:pt idx="75">
                  <c:v>43974</c:v>
                </c:pt>
                <c:pt idx="76">
                  <c:v>43975</c:v>
                </c:pt>
                <c:pt idx="77">
                  <c:v>43976</c:v>
                </c:pt>
                <c:pt idx="78">
                  <c:v>43977</c:v>
                </c:pt>
                <c:pt idx="79">
                  <c:v>43978</c:v>
                </c:pt>
                <c:pt idx="80">
                  <c:v>43979</c:v>
                </c:pt>
                <c:pt idx="81">
                  <c:v>43980</c:v>
                </c:pt>
                <c:pt idx="82">
                  <c:v>43981</c:v>
                </c:pt>
                <c:pt idx="83">
                  <c:v>43982</c:v>
                </c:pt>
                <c:pt idx="84">
                  <c:v>43983</c:v>
                </c:pt>
                <c:pt idx="85">
                  <c:v>43984</c:v>
                </c:pt>
                <c:pt idx="86">
                  <c:v>43985</c:v>
                </c:pt>
                <c:pt idx="87">
                  <c:v>43986</c:v>
                </c:pt>
                <c:pt idx="88">
                  <c:v>43987</c:v>
                </c:pt>
                <c:pt idx="89">
                  <c:v>43988</c:v>
                </c:pt>
                <c:pt idx="90">
                  <c:v>43989</c:v>
                </c:pt>
                <c:pt idx="91">
                  <c:v>43990</c:v>
                </c:pt>
                <c:pt idx="92">
                  <c:v>43991</c:v>
                </c:pt>
                <c:pt idx="93">
                  <c:v>43992</c:v>
                </c:pt>
                <c:pt idx="94">
                  <c:v>43993</c:v>
                </c:pt>
                <c:pt idx="95">
                  <c:v>43994</c:v>
                </c:pt>
                <c:pt idx="96">
                  <c:v>43995</c:v>
                </c:pt>
                <c:pt idx="97">
                  <c:v>43996</c:v>
                </c:pt>
                <c:pt idx="98">
                  <c:v>43997</c:v>
                </c:pt>
                <c:pt idx="99">
                  <c:v>43998</c:v>
                </c:pt>
                <c:pt idx="100">
                  <c:v>43999</c:v>
                </c:pt>
                <c:pt idx="101">
                  <c:v>44000</c:v>
                </c:pt>
                <c:pt idx="102">
                  <c:v>44001</c:v>
                </c:pt>
                <c:pt idx="103">
                  <c:v>44002</c:v>
                </c:pt>
                <c:pt idx="104">
                  <c:v>44003</c:v>
                </c:pt>
                <c:pt idx="105">
                  <c:v>44004</c:v>
                </c:pt>
                <c:pt idx="106">
                  <c:v>44005</c:v>
                </c:pt>
                <c:pt idx="107">
                  <c:v>44006</c:v>
                </c:pt>
                <c:pt idx="108">
                  <c:v>44007</c:v>
                </c:pt>
                <c:pt idx="109">
                  <c:v>44008</c:v>
                </c:pt>
                <c:pt idx="110">
                  <c:v>44009</c:v>
                </c:pt>
                <c:pt idx="111">
                  <c:v>44010</c:v>
                </c:pt>
                <c:pt idx="112">
                  <c:v>44011</c:v>
                </c:pt>
                <c:pt idx="113">
                  <c:v>44012</c:v>
                </c:pt>
                <c:pt idx="114">
                  <c:v>44013</c:v>
                </c:pt>
                <c:pt idx="115">
                  <c:v>44014</c:v>
                </c:pt>
                <c:pt idx="116">
                  <c:v>44015</c:v>
                </c:pt>
                <c:pt idx="117">
                  <c:v>44016</c:v>
                </c:pt>
                <c:pt idx="118">
                  <c:v>44017</c:v>
                </c:pt>
                <c:pt idx="119">
                  <c:v>44018</c:v>
                </c:pt>
                <c:pt idx="120">
                  <c:v>44019</c:v>
                </c:pt>
                <c:pt idx="121">
                  <c:v>44020</c:v>
                </c:pt>
                <c:pt idx="122">
                  <c:v>44021</c:v>
                </c:pt>
                <c:pt idx="123">
                  <c:v>44022</c:v>
                </c:pt>
                <c:pt idx="124">
                  <c:v>44023</c:v>
                </c:pt>
                <c:pt idx="125">
                  <c:v>44024</c:v>
                </c:pt>
                <c:pt idx="126">
                  <c:v>44025</c:v>
                </c:pt>
                <c:pt idx="127">
                  <c:v>44026</c:v>
                </c:pt>
                <c:pt idx="128">
                  <c:v>44027</c:v>
                </c:pt>
                <c:pt idx="129">
                  <c:v>44028</c:v>
                </c:pt>
                <c:pt idx="130">
                  <c:v>44029</c:v>
                </c:pt>
                <c:pt idx="131">
                  <c:v>44030</c:v>
                </c:pt>
                <c:pt idx="132">
                  <c:v>44031</c:v>
                </c:pt>
                <c:pt idx="133">
                  <c:v>44032</c:v>
                </c:pt>
                <c:pt idx="134">
                  <c:v>44033</c:v>
                </c:pt>
                <c:pt idx="135">
                  <c:v>44034</c:v>
                </c:pt>
                <c:pt idx="136">
                  <c:v>44035</c:v>
                </c:pt>
                <c:pt idx="137">
                  <c:v>44036</c:v>
                </c:pt>
                <c:pt idx="138">
                  <c:v>44037</c:v>
                </c:pt>
                <c:pt idx="139">
                  <c:v>44038</c:v>
                </c:pt>
                <c:pt idx="140">
                  <c:v>44039</c:v>
                </c:pt>
                <c:pt idx="141">
                  <c:v>44040</c:v>
                </c:pt>
                <c:pt idx="142">
                  <c:v>44041</c:v>
                </c:pt>
                <c:pt idx="143">
                  <c:v>44042</c:v>
                </c:pt>
                <c:pt idx="144">
                  <c:v>44043</c:v>
                </c:pt>
                <c:pt idx="145">
                  <c:v>44044</c:v>
                </c:pt>
                <c:pt idx="146">
                  <c:v>44045</c:v>
                </c:pt>
                <c:pt idx="147">
                  <c:v>44046</c:v>
                </c:pt>
                <c:pt idx="148">
                  <c:v>44047</c:v>
                </c:pt>
                <c:pt idx="149">
                  <c:v>44048</c:v>
                </c:pt>
                <c:pt idx="150">
                  <c:v>44049</c:v>
                </c:pt>
                <c:pt idx="151">
                  <c:v>44050</c:v>
                </c:pt>
                <c:pt idx="152">
                  <c:v>44051</c:v>
                </c:pt>
                <c:pt idx="153">
                  <c:v>44052</c:v>
                </c:pt>
                <c:pt idx="154">
                  <c:v>44053</c:v>
                </c:pt>
                <c:pt idx="155">
                  <c:v>44054</c:v>
                </c:pt>
                <c:pt idx="156">
                  <c:v>44055</c:v>
                </c:pt>
                <c:pt idx="157">
                  <c:v>44056</c:v>
                </c:pt>
                <c:pt idx="158">
                  <c:v>44057</c:v>
                </c:pt>
                <c:pt idx="159">
                  <c:v>44058</c:v>
                </c:pt>
                <c:pt idx="160">
                  <c:v>44059</c:v>
                </c:pt>
                <c:pt idx="161">
                  <c:v>44060</c:v>
                </c:pt>
                <c:pt idx="162">
                  <c:v>44061</c:v>
                </c:pt>
                <c:pt idx="163">
                  <c:v>44062</c:v>
                </c:pt>
                <c:pt idx="164">
                  <c:v>44063</c:v>
                </c:pt>
                <c:pt idx="165">
                  <c:v>44064</c:v>
                </c:pt>
                <c:pt idx="166">
                  <c:v>44065</c:v>
                </c:pt>
                <c:pt idx="167">
                  <c:v>44066</c:v>
                </c:pt>
                <c:pt idx="168">
                  <c:v>44067</c:v>
                </c:pt>
                <c:pt idx="169">
                  <c:v>44068</c:v>
                </c:pt>
                <c:pt idx="170">
                  <c:v>44069</c:v>
                </c:pt>
                <c:pt idx="171">
                  <c:v>44070</c:v>
                </c:pt>
                <c:pt idx="172">
                  <c:v>44071</c:v>
                </c:pt>
                <c:pt idx="173">
                  <c:v>44072</c:v>
                </c:pt>
                <c:pt idx="174">
                  <c:v>44073</c:v>
                </c:pt>
                <c:pt idx="175">
                  <c:v>44074</c:v>
                </c:pt>
                <c:pt idx="176">
                  <c:v>44075</c:v>
                </c:pt>
                <c:pt idx="177">
                  <c:v>44076</c:v>
                </c:pt>
                <c:pt idx="178">
                  <c:v>44077</c:v>
                </c:pt>
                <c:pt idx="179">
                  <c:v>44078</c:v>
                </c:pt>
                <c:pt idx="180">
                  <c:v>44079</c:v>
                </c:pt>
                <c:pt idx="181">
                  <c:v>44080</c:v>
                </c:pt>
                <c:pt idx="182">
                  <c:v>44081</c:v>
                </c:pt>
                <c:pt idx="183">
                  <c:v>44082</c:v>
                </c:pt>
                <c:pt idx="184">
                  <c:v>44083</c:v>
                </c:pt>
                <c:pt idx="185">
                  <c:v>44084</c:v>
                </c:pt>
                <c:pt idx="186">
                  <c:v>44085</c:v>
                </c:pt>
                <c:pt idx="187">
                  <c:v>44086</c:v>
                </c:pt>
                <c:pt idx="188">
                  <c:v>44087</c:v>
                </c:pt>
                <c:pt idx="189">
                  <c:v>44088</c:v>
                </c:pt>
                <c:pt idx="190">
                  <c:v>44089</c:v>
                </c:pt>
                <c:pt idx="191">
                  <c:v>44090</c:v>
                </c:pt>
                <c:pt idx="192">
                  <c:v>44091</c:v>
                </c:pt>
                <c:pt idx="193">
                  <c:v>44092</c:v>
                </c:pt>
                <c:pt idx="194">
                  <c:v>44093</c:v>
                </c:pt>
                <c:pt idx="195">
                  <c:v>44094</c:v>
                </c:pt>
                <c:pt idx="196">
                  <c:v>44095</c:v>
                </c:pt>
                <c:pt idx="197">
                  <c:v>44096</c:v>
                </c:pt>
                <c:pt idx="198">
                  <c:v>44097</c:v>
                </c:pt>
                <c:pt idx="199">
                  <c:v>44098</c:v>
                </c:pt>
                <c:pt idx="200">
                  <c:v>44099</c:v>
                </c:pt>
                <c:pt idx="201">
                  <c:v>44100</c:v>
                </c:pt>
                <c:pt idx="202">
                  <c:v>44101</c:v>
                </c:pt>
                <c:pt idx="203">
                  <c:v>44102</c:v>
                </c:pt>
                <c:pt idx="204">
                  <c:v>44103</c:v>
                </c:pt>
                <c:pt idx="205">
                  <c:v>44104</c:v>
                </c:pt>
                <c:pt idx="206">
                  <c:v>44105</c:v>
                </c:pt>
                <c:pt idx="207">
                  <c:v>44106</c:v>
                </c:pt>
                <c:pt idx="208">
                  <c:v>44107</c:v>
                </c:pt>
                <c:pt idx="209">
                  <c:v>44108</c:v>
                </c:pt>
                <c:pt idx="210">
                  <c:v>44109</c:v>
                </c:pt>
                <c:pt idx="211">
                  <c:v>44110</c:v>
                </c:pt>
                <c:pt idx="212">
                  <c:v>44111</c:v>
                </c:pt>
                <c:pt idx="213">
                  <c:v>44112</c:v>
                </c:pt>
                <c:pt idx="214">
                  <c:v>44113</c:v>
                </c:pt>
                <c:pt idx="215">
                  <c:v>44114</c:v>
                </c:pt>
                <c:pt idx="216">
                  <c:v>44115</c:v>
                </c:pt>
                <c:pt idx="217">
                  <c:v>44116</c:v>
                </c:pt>
                <c:pt idx="218">
                  <c:v>44117</c:v>
                </c:pt>
                <c:pt idx="219">
                  <c:v>44118</c:v>
                </c:pt>
                <c:pt idx="220">
                  <c:v>44119</c:v>
                </c:pt>
                <c:pt idx="221">
                  <c:v>44120</c:v>
                </c:pt>
                <c:pt idx="222">
                  <c:v>44121</c:v>
                </c:pt>
                <c:pt idx="223">
                  <c:v>44122</c:v>
                </c:pt>
                <c:pt idx="224">
                  <c:v>44123</c:v>
                </c:pt>
                <c:pt idx="225">
                  <c:v>44124</c:v>
                </c:pt>
                <c:pt idx="226">
                  <c:v>44125</c:v>
                </c:pt>
                <c:pt idx="227">
                  <c:v>44126</c:v>
                </c:pt>
                <c:pt idx="228">
                  <c:v>44127</c:v>
                </c:pt>
                <c:pt idx="229">
                  <c:v>44128</c:v>
                </c:pt>
                <c:pt idx="230">
                  <c:v>44129</c:v>
                </c:pt>
                <c:pt idx="231">
                  <c:v>44130</c:v>
                </c:pt>
                <c:pt idx="232">
                  <c:v>44131</c:v>
                </c:pt>
                <c:pt idx="233">
                  <c:v>44132</c:v>
                </c:pt>
                <c:pt idx="234">
                  <c:v>44133</c:v>
                </c:pt>
                <c:pt idx="235">
                  <c:v>44134</c:v>
                </c:pt>
                <c:pt idx="236">
                  <c:v>44135</c:v>
                </c:pt>
                <c:pt idx="237">
                  <c:v>44136</c:v>
                </c:pt>
                <c:pt idx="238">
                  <c:v>44137</c:v>
                </c:pt>
                <c:pt idx="239">
                  <c:v>44138</c:v>
                </c:pt>
                <c:pt idx="240">
                  <c:v>44139</c:v>
                </c:pt>
                <c:pt idx="241">
                  <c:v>44140</c:v>
                </c:pt>
                <c:pt idx="242">
                  <c:v>44141</c:v>
                </c:pt>
                <c:pt idx="243">
                  <c:v>44142</c:v>
                </c:pt>
                <c:pt idx="244">
                  <c:v>44143</c:v>
                </c:pt>
                <c:pt idx="245">
                  <c:v>44144</c:v>
                </c:pt>
                <c:pt idx="246">
                  <c:v>44145</c:v>
                </c:pt>
                <c:pt idx="247">
                  <c:v>44146</c:v>
                </c:pt>
                <c:pt idx="248">
                  <c:v>44147</c:v>
                </c:pt>
                <c:pt idx="249">
                  <c:v>44148</c:v>
                </c:pt>
                <c:pt idx="250">
                  <c:v>44149</c:v>
                </c:pt>
                <c:pt idx="251">
                  <c:v>44150</c:v>
                </c:pt>
                <c:pt idx="252">
                  <c:v>44151</c:v>
                </c:pt>
                <c:pt idx="253">
                  <c:v>44152</c:v>
                </c:pt>
                <c:pt idx="254">
                  <c:v>44153</c:v>
                </c:pt>
                <c:pt idx="255">
                  <c:v>44154</c:v>
                </c:pt>
                <c:pt idx="256">
                  <c:v>44155</c:v>
                </c:pt>
                <c:pt idx="257">
                  <c:v>44156</c:v>
                </c:pt>
                <c:pt idx="258">
                  <c:v>44157</c:v>
                </c:pt>
                <c:pt idx="259">
                  <c:v>44158</c:v>
                </c:pt>
                <c:pt idx="260">
                  <c:v>44159</c:v>
                </c:pt>
                <c:pt idx="261">
                  <c:v>44160</c:v>
                </c:pt>
                <c:pt idx="262">
                  <c:v>44161</c:v>
                </c:pt>
                <c:pt idx="263">
                  <c:v>44162</c:v>
                </c:pt>
                <c:pt idx="264">
                  <c:v>44163</c:v>
                </c:pt>
                <c:pt idx="265">
                  <c:v>44164</c:v>
                </c:pt>
                <c:pt idx="266">
                  <c:v>44165</c:v>
                </c:pt>
                <c:pt idx="267">
                  <c:v>44166</c:v>
                </c:pt>
                <c:pt idx="268">
                  <c:v>44167</c:v>
                </c:pt>
                <c:pt idx="269">
                  <c:v>44168</c:v>
                </c:pt>
                <c:pt idx="270">
                  <c:v>44169</c:v>
                </c:pt>
                <c:pt idx="271">
                  <c:v>44170</c:v>
                </c:pt>
                <c:pt idx="272">
                  <c:v>44171</c:v>
                </c:pt>
                <c:pt idx="273">
                  <c:v>44172</c:v>
                </c:pt>
                <c:pt idx="274">
                  <c:v>44173</c:v>
                </c:pt>
                <c:pt idx="275">
                  <c:v>44174</c:v>
                </c:pt>
                <c:pt idx="276">
                  <c:v>44175</c:v>
                </c:pt>
                <c:pt idx="277">
                  <c:v>44176</c:v>
                </c:pt>
                <c:pt idx="278">
                  <c:v>44177</c:v>
                </c:pt>
                <c:pt idx="279">
                  <c:v>44178</c:v>
                </c:pt>
                <c:pt idx="280">
                  <c:v>44179</c:v>
                </c:pt>
                <c:pt idx="281">
                  <c:v>44180</c:v>
                </c:pt>
                <c:pt idx="282">
                  <c:v>44181</c:v>
                </c:pt>
                <c:pt idx="283">
                  <c:v>44182</c:v>
                </c:pt>
                <c:pt idx="284">
                  <c:v>44183</c:v>
                </c:pt>
                <c:pt idx="285">
                  <c:v>44184</c:v>
                </c:pt>
                <c:pt idx="286">
                  <c:v>44185</c:v>
                </c:pt>
                <c:pt idx="287">
                  <c:v>44186</c:v>
                </c:pt>
                <c:pt idx="288">
                  <c:v>44187</c:v>
                </c:pt>
                <c:pt idx="289">
                  <c:v>44188</c:v>
                </c:pt>
                <c:pt idx="290">
                  <c:v>44189</c:v>
                </c:pt>
                <c:pt idx="291">
                  <c:v>44190</c:v>
                </c:pt>
                <c:pt idx="292">
                  <c:v>44191</c:v>
                </c:pt>
                <c:pt idx="293">
                  <c:v>44192</c:v>
                </c:pt>
                <c:pt idx="294">
                  <c:v>44193</c:v>
                </c:pt>
                <c:pt idx="295">
                  <c:v>44194</c:v>
                </c:pt>
                <c:pt idx="296">
                  <c:v>44195</c:v>
                </c:pt>
                <c:pt idx="297">
                  <c:v>44196</c:v>
                </c:pt>
                <c:pt idx="298">
                  <c:v>44197</c:v>
                </c:pt>
                <c:pt idx="299">
                  <c:v>44198</c:v>
                </c:pt>
                <c:pt idx="300">
                  <c:v>44199</c:v>
                </c:pt>
                <c:pt idx="301">
                  <c:v>44200</c:v>
                </c:pt>
                <c:pt idx="302">
                  <c:v>44201</c:v>
                </c:pt>
                <c:pt idx="303">
                  <c:v>44202</c:v>
                </c:pt>
                <c:pt idx="304">
                  <c:v>44203</c:v>
                </c:pt>
                <c:pt idx="305">
                  <c:v>44204</c:v>
                </c:pt>
                <c:pt idx="306">
                  <c:v>44205</c:v>
                </c:pt>
                <c:pt idx="307">
                  <c:v>44206</c:v>
                </c:pt>
                <c:pt idx="308">
                  <c:v>44207</c:v>
                </c:pt>
                <c:pt idx="309">
                  <c:v>44208</c:v>
                </c:pt>
                <c:pt idx="310">
                  <c:v>44209</c:v>
                </c:pt>
                <c:pt idx="311">
                  <c:v>44210</c:v>
                </c:pt>
                <c:pt idx="312">
                  <c:v>44211</c:v>
                </c:pt>
                <c:pt idx="313">
                  <c:v>44212</c:v>
                </c:pt>
                <c:pt idx="314">
                  <c:v>44213</c:v>
                </c:pt>
                <c:pt idx="315">
                  <c:v>44214</c:v>
                </c:pt>
                <c:pt idx="316">
                  <c:v>44215</c:v>
                </c:pt>
                <c:pt idx="317">
                  <c:v>44216</c:v>
                </c:pt>
                <c:pt idx="318">
                  <c:v>44217</c:v>
                </c:pt>
                <c:pt idx="319">
                  <c:v>44218</c:v>
                </c:pt>
                <c:pt idx="320">
                  <c:v>44219</c:v>
                </c:pt>
                <c:pt idx="321">
                  <c:v>44220</c:v>
                </c:pt>
                <c:pt idx="322">
                  <c:v>44221</c:v>
                </c:pt>
                <c:pt idx="323">
                  <c:v>44222</c:v>
                </c:pt>
                <c:pt idx="324">
                  <c:v>44223</c:v>
                </c:pt>
                <c:pt idx="325">
                  <c:v>44224</c:v>
                </c:pt>
                <c:pt idx="326">
                  <c:v>44225</c:v>
                </c:pt>
                <c:pt idx="327">
                  <c:v>44226</c:v>
                </c:pt>
                <c:pt idx="328">
                  <c:v>44227</c:v>
                </c:pt>
                <c:pt idx="329">
                  <c:v>44228</c:v>
                </c:pt>
                <c:pt idx="330">
                  <c:v>44229</c:v>
                </c:pt>
                <c:pt idx="331">
                  <c:v>44230</c:v>
                </c:pt>
                <c:pt idx="332">
                  <c:v>44231</c:v>
                </c:pt>
                <c:pt idx="333">
                  <c:v>44232</c:v>
                </c:pt>
                <c:pt idx="334">
                  <c:v>44233</c:v>
                </c:pt>
                <c:pt idx="335">
                  <c:v>44234</c:v>
                </c:pt>
                <c:pt idx="336">
                  <c:v>44235</c:v>
                </c:pt>
                <c:pt idx="337">
                  <c:v>44236</c:v>
                </c:pt>
                <c:pt idx="338">
                  <c:v>44237</c:v>
                </c:pt>
                <c:pt idx="339">
                  <c:v>44238</c:v>
                </c:pt>
                <c:pt idx="340">
                  <c:v>44239</c:v>
                </c:pt>
                <c:pt idx="341">
                  <c:v>44240</c:v>
                </c:pt>
                <c:pt idx="342">
                  <c:v>44241</c:v>
                </c:pt>
                <c:pt idx="343">
                  <c:v>44242</c:v>
                </c:pt>
                <c:pt idx="344">
                  <c:v>44243</c:v>
                </c:pt>
                <c:pt idx="345">
                  <c:v>44244</c:v>
                </c:pt>
                <c:pt idx="346">
                  <c:v>44245</c:v>
                </c:pt>
                <c:pt idx="347">
                  <c:v>44246</c:v>
                </c:pt>
                <c:pt idx="348">
                  <c:v>44247</c:v>
                </c:pt>
                <c:pt idx="349">
                  <c:v>44248</c:v>
                </c:pt>
                <c:pt idx="350">
                  <c:v>44249</c:v>
                </c:pt>
                <c:pt idx="351">
                  <c:v>44250</c:v>
                </c:pt>
                <c:pt idx="352">
                  <c:v>44251</c:v>
                </c:pt>
                <c:pt idx="353">
                  <c:v>44252</c:v>
                </c:pt>
                <c:pt idx="354">
                  <c:v>44253</c:v>
                </c:pt>
                <c:pt idx="355">
                  <c:v>44254</c:v>
                </c:pt>
                <c:pt idx="356">
                  <c:v>44255</c:v>
                </c:pt>
                <c:pt idx="357">
                  <c:v>44256</c:v>
                </c:pt>
                <c:pt idx="358">
                  <c:v>44257</c:v>
                </c:pt>
                <c:pt idx="359">
                  <c:v>44258</c:v>
                </c:pt>
                <c:pt idx="360">
                  <c:v>44259</c:v>
                </c:pt>
                <c:pt idx="361">
                  <c:v>44260</c:v>
                </c:pt>
                <c:pt idx="362">
                  <c:v>44261</c:v>
                </c:pt>
                <c:pt idx="363">
                  <c:v>44262</c:v>
                </c:pt>
                <c:pt idx="364">
                  <c:v>44263</c:v>
                </c:pt>
                <c:pt idx="365">
                  <c:v>44264</c:v>
                </c:pt>
                <c:pt idx="366">
                  <c:v>44265</c:v>
                </c:pt>
                <c:pt idx="367">
                  <c:v>44266</c:v>
                </c:pt>
                <c:pt idx="368">
                  <c:v>44267</c:v>
                </c:pt>
                <c:pt idx="369">
                  <c:v>44268</c:v>
                </c:pt>
                <c:pt idx="370">
                  <c:v>44269</c:v>
                </c:pt>
                <c:pt idx="371">
                  <c:v>44270</c:v>
                </c:pt>
                <c:pt idx="372">
                  <c:v>44271</c:v>
                </c:pt>
                <c:pt idx="373">
                  <c:v>44272</c:v>
                </c:pt>
                <c:pt idx="374">
                  <c:v>44273</c:v>
                </c:pt>
                <c:pt idx="375">
                  <c:v>44274</c:v>
                </c:pt>
                <c:pt idx="376">
                  <c:v>44275</c:v>
                </c:pt>
                <c:pt idx="377">
                  <c:v>44276</c:v>
                </c:pt>
                <c:pt idx="378">
                  <c:v>44277</c:v>
                </c:pt>
                <c:pt idx="379">
                  <c:v>44278</c:v>
                </c:pt>
                <c:pt idx="380">
                  <c:v>44279</c:v>
                </c:pt>
                <c:pt idx="381">
                  <c:v>44280</c:v>
                </c:pt>
                <c:pt idx="382">
                  <c:v>44281</c:v>
                </c:pt>
                <c:pt idx="383">
                  <c:v>44282</c:v>
                </c:pt>
                <c:pt idx="384">
                  <c:v>44283</c:v>
                </c:pt>
                <c:pt idx="385">
                  <c:v>44284</c:v>
                </c:pt>
                <c:pt idx="386">
                  <c:v>44285</c:v>
                </c:pt>
                <c:pt idx="387">
                  <c:v>44286</c:v>
                </c:pt>
                <c:pt idx="388">
                  <c:v>44287</c:v>
                </c:pt>
                <c:pt idx="389">
                  <c:v>44288</c:v>
                </c:pt>
                <c:pt idx="390">
                  <c:v>44289</c:v>
                </c:pt>
                <c:pt idx="391">
                  <c:v>44290</c:v>
                </c:pt>
                <c:pt idx="392">
                  <c:v>44291</c:v>
                </c:pt>
                <c:pt idx="393">
                  <c:v>44292</c:v>
                </c:pt>
                <c:pt idx="394">
                  <c:v>44293</c:v>
                </c:pt>
                <c:pt idx="395">
                  <c:v>44294</c:v>
                </c:pt>
                <c:pt idx="396">
                  <c:v>44295</c:v>
                </c:pt>
                <c:pt idx="397">
                  <c:v>44296</c:v>
                </c:pt>
                <c:pt idx="398">
                  <c:v>44297</c:v>
                </c:pt>
                <c:pt idx="399">
                  <c:v>44298</c:v>
                </c:pt>
                <c:pt idx="400">
                  <c:v>44299</c:v>
                </c:pt>
                <c:pt idx="401">
                  <c:v>44300</c:v>
                </c:pt>
                <c:pt idx="402">
                  <c:v>44301</c:v>
                </c:pt>
                <c:pt idx="403">
                  <c:v>44302</c:v>
                </c:pt>
                <c:pt idx="404">
                  <c:v>44303</c:v>
                </c:pt>
                <c:pt idx="405">
                  <c:v>44304</c:v>
                </c:pt>
                <c:pt idx="406">
                  <c:v>44305</c:v>
                </c:pt>
                <c:pt idx="407">
                  <c:v>44306</c:v>
                </c:pt>
                <c:pt idx="408">
                  <c:v>44307</c:v>
                </c:pt>
                <c:pt idx="409">
                  <c:v>44308</c:v>
                </c:pt>
                <c:pt idx="410">
                  <c:v>44309</c:v>
                </c:pt>
                <c:pt idx="411">
                  <c:v>44310</c:v>
                </c:pt>
                <c:pt idx="412">
                  <c:v>44311</c:v>
                </c:pt>
                <c:pt idx="413">
                  <c:v>44312</c:v>
                </c:pt>
                <c:pt idx="414">
                  <c:v>44313</c:v>
                </c:pt>
                <c:pt idx="415">
                  <c:v>44314</c:v>
                </c:pt>
                <c:pt idx="416">
                  <c:v>44315</c:v>
                </c:pt>
                <c:pt idx="417">
                  <c:v>44316</c:v>
                </c:pt>
                <c:pt idx="418">
                  <c:v>44317</c:v>
                </c:pt>
                <c:pt idx="419">
                  <c:v>44318</c:v>
                </c:pt>
                <c:pt idx="420">
                  <c:v>44319</c:v>
                </c:pt>
                <c:pt idx="421">
                  <c:v>44320</c:v>
                </c:pt>
                <c:pt idx="422">
                  <c:v>44321</c:v>
                </c:pt>
                <c:pt idx="423">
                  <c:v>44322</c:v>
                </c:pt>
                <c:pt idx="424">
                  <c:v>44323</c:v>
                </c:pt>
                <c:pt idx="425">
                  <c:v>44324</c:v>
                </c:pt>
                <c:pt idx="426">
                  <c:v>44325</c:v>
                </c:pt>
                <c:pt idx="427">
                  <c:v>44326</c:v>
                </c:pt>
                <c:pt idx="428">
                  <c:v>44327</c:v>
                </c:pt>
                <c:pt idx="429">
                  <c:v>44328</c:v>
                </c:pt>
                <c:pt idx="430">
                  <c:v>44329</c:v>
                </c:pt>
                <c:pt idx="431">
                  <c:v>44330</c:v>
                </c:pt>
                <c:pt idx="432">
                  <c:v>44331</c:v>
                </c:pt>
                <c:pt idx="433">
                  <c:v>44332</c:v>
                </c:pt>
                <c:pt idx="434">
                  <c:v>44333</c:v>
                </c:pt>
                <c:pt idx="435">
                  <c:v>44334</c:v>
                </c:pt>
                <c:pt idx="436">
                  <c:v>44335</c:v>
                </c:pt>
                <c:pt idx="437">
                  <c:v>44336</c:v>
                </c:pt>
                <c:pt idx="438">
                  <c:v>44337</c:v>
                </c:pt>
                <c:pt idx="439">
                  <c:v>44338</c:v>
                </c:pt>
                <c:pt idx="440">
                  <c:v>44339</c:v>
                </c:pt>
                <c:pt idx="441">
                  <c:v>44340</c:v>
                </c:pt>
                <c:pt idx="442">
                  <c:v>44341</c:v>
                </c:pt>
                <c:pt idx="443">
                  <c:v>44342</c:v>
                </c:pt>
                <c:pt idx="444">
                  <c:v>44343</c:v>
                </c:pt>
                <c:pt idx="445">
                  <c:v>44344</c:v>
                </c:pt>
                <c:pt idx="446">
                  <c:v>44345</c:v>
                </c:pt>
                <c:pt idx="447">
                  <c:v>44346</c:v>
                </c:pt>
                <c:pt idx="448">
                  <c:v>44347</c:v>
                </c:pt>
                <c:pt idx="449">
                  <c:v>44348</c:v>
                </c:pt>
                <c:pt idx="450">
                  <c:v>44349</c:v>
                </c:pt>
                <c:pt idx="451">
                  <c:v>44350</c:v>
                </c:pt>
                <c:pt idx="452">
                  <c:v>44351</c:v>
                </c:pt>
                <c:pt idx="453">
                  <c:v>44352</c:v>
                </c:pt>
                <c:pt idx="454">
                  <c:v>44353</c:v>
                </c:pt>
                <c:pt idx="455">
                  <c:v>44354</c:v>
                </c:pt>
                <c:pt idx="456">
                  <c:v>44355</c:v>
                </c:pt>
                <c:pt idx="457">
                  <c:v>44356</c:v>
                </c:pt>
                <c:pt idx="458">
                  <c:v>44357</c:v>
                </c:pt>
                <c:pt idx="459">
                  <c:v>44358</c:v>
                </c:pt>
                <c:pt idx="460">
                  <c:v>44359</c:v>
                </c:pt>
                <c:pt idx="461">
                  <c:v>44360</c:v>
                </c:pt>
                <c:pt idx="462">
                  <c:v>44361</c:v>
                </c:pt>
                <c:pt idx="463">
                  <c:v>44362</c:v>
                </c:pt>
                <c:pt idx="464">
                  <c:v>44363</c:v>
                </c:pt>
                <c:pt idx="465">
                  <c:v>44364</c:v>
                </c:pt>
                <c:pt idx="466">
                  <c:v>44365</c:v>
                </c:pt>
                <c:pt idx="467">
                  <c:v>44366</c:v>
                </c:pt>
                <c:pt idx="468">
                  <c:v>44367</c:v>
                </c:pt>
                <c:pt idx="469">
                  <c:v>44368</c:v>
                </c:pt>
                <c:pt idx="470">
                  <c:v>44369</c:v>
                </c:pt>
                <c:pt idx="471">
                  <c:v>44370</c:v>
                </c:pt>
                <c:pt idx="472">
                  <c:v>44371</c:v>
                </c:pt>
                <c:pt idx="473">
                  <c:v>44372</c:v>
                </c:pt>
                <c:pt idx="474">
                  <c:v>44373</c:v>
                </c:pt>
                <c:pt idx="475">
                  <c:v>44374</c:v>
                </c:pt>
                <c:pt idx="476">
                  <c:v>44375</c:v>
                </c:pt>
                <c:pt idx="477">
                  <c:v>44376</c:v>
                </c:pt>
                <c:pt idx="478">
                  <c:v>44377</c:v>
                </c:pt>
                <c:pt idx="479">
                  <c:v>44378</c:v>
                </c:pt>
                <c:pt idx="480">
                  <c:v>44379</c:v>
                </c:pt>
                <c:pt idx="481">
                  <c:v>44380</c:v>
                </c:pt>
                <c:pt idx="482">
                  <c:v>44381</c:v>
                </c:pt>
                <c:pt idx="483">
                  <c:v>44382</c:v>
                </c:pt>
                <c:pt idx="484">
                  <c:v>44383</c:v>
                </c:pt>
                <c:pt idx="485">
                  <c:v>44384</c:v>
                </c:pt>
                <c:pt idx="486">
                  <c:v>44385</c:v>
                </c:pt>
                <c:pt idx="487">
                  <c:v>44386</c:v>
                </c:pt>
                <c:pt idx="488">
                  <c:v>44387</c:v>
                </c:pt>
                <c:pt idx="489">
                  <c:v>44388</c:v>
                </c:pt>
                <c:pt idx="490">
                  <c:v>44389</c:v>
                </c:pt>
                <c:pt idx="491">
                  <c:v>44390</c:v>
                </c:pt>
                <c:pt idx="492">
                  <c:v>44391</c:v>
                </c:pt>
                <c:pt idx="493">
                  <c:v>44392</c:v>
                </c:pt>
                <c:pt idx="494">
                  <c:v>44393</c:v>
                </c:pt>
                <c:pt idx="495">
                  <c:v>44394</c:v>
                </c:pt>
                <c:pt idx="496">
                  <c:v>44395</c:v>
                </c:pt>
                <c:pt idx="497">
                  <c:v>44396</c:v>
                </c:pt>
                <c:pt idx="498">
                  <c:v>44397</c:v>
                </c:pt>
                <c:pt idx="499">
                  <c:v>44398</c:v>
                </c:pt>
                <c:pt idx="500">
                  <c:v>44399</c:v>
                </c:pt>
                <c:pt idx="501">
                  <c:v>44400</c:v>
                </c:pt>
                <c:pt idx="502">
                  <c:v>44401</c:v>
                </c:pt>
                <c:pt idx="503">
                  <c:v>44402</c:v>
                </c:pt>
                <c:pt idx="504">
                  <c:v>44403</c:v>
                </c:pt>
                <c:pt idx="505">
                  <c:v>44404</c:v>
                </c:pt>
                <c:pt idx="506">
                  <c:v>44405</c:v>
                </c:pt>
                <c:pt idx="507">
                  <c:v>44406</c:v>
                </c:pt>
                <c:pt idx="508">
                  <c:v>44407</c:v>
                </c:pt>
                <c:pt idx="509">
                  <c:v>44408</c:v>
                </c:pt>
                <c:pt idx="510">
                  <c:v>44409</c:v>
                </c:pt>
                <c:pt idx="511">
                  <c:v>44410</c:v>
                </c:pt>
                <c:pt idx="512">
                  <c:v>44411</c:v>
                </c:pt>
                <c:pt idx="513">
                  <c:v>44412</c:v>
                </c:pt>
                <c:pt idx="514">
                  <c:v>44413</c:v>
                </c:pt>
                <c:pt idx="515">
                  <c:v>44414</c:v>
                </c:pt>
                <c:pt idx="516">
                  <c:v>44415</c:v>
                </c:pt>
                <c:pt idx="517">
                  <c:v>44416</c:v>
                </c:pt>
                <c:pt idx="518">
                  <c:v>44417</c:v>
                </c:pt>
                <c:pt idx="519">
                  <c:v>44418</c:v>
                </c:pt>
                <c:pt idx="520">
                  <c:v>44419</c:v>
                </c:pt>
                <c:pt idx="521">
                  <c:v>44420</c:v>
                </c:pt>
                <c:pt idx="522">
                  <c:v>44421</c:v>
                </c:pt>
                <c:pt idx="523">
                  <c:v>44422</c:v>
                </c:pt>
                <c:pt idx="524">
                  <c:v>44423</c:v>
                </c:pt>
                <c:pt idx="525">
                  <c:v>44424</c:v>
                </c:pt>
                <c:pt idx="526">
                  <c:v>44425</c:v>
                </c:pt>
                <c:pt idx="527">
                  <c:v>44426</c:v>
                </c:pt>
                <c:pt idx="528">
                  <c:v>44427</c:v>
                </c:pt>
                <c:pt idx="529">
                  <c:v>44428</c:v>
                </c:pt>
                <c:pt idx="530">
                  <c:v>44429</c:v>
                </c:pt>
                <c:pt idx="531">
                  <c:v>44430</c:v>
                </c:pt>
                <c:pt idx="532">
                  <c:v>44431</c:v>
                </c:pt>
                <c:pt idx="533">
                  <c:v>44432</c:v>
                </c:pt>
                <c:pt idx="534">
                  <c:v>44433</c:v>
                </c:pt>
                <c:pt idx="535">
                  <c:v>44434</c:v>
                </c:pt>
                <c:pt idx="536">
                  <c:v>44435</c:v>
                </c:pt>
                <c:pt idx="537">
                  <c:v>44436</c:v>
                </c:pt>
                <c:pt idx="538">
                  <c:v>44437</c:v>
                </c:pt>
                <c:pt idx="539">
                  <c:v>44438</c:v>
                </c:pt>
                <c:pt idx="540">
                  <c:v>44439</c:v>
                </c:pt>
                <c:pt idx="541">
                  <c:v>44440</c:v>
                </c:pt>
                <c:pt idx="542">
                  <c:v>44441</c:v>
                </c:pt>
                <c:pt idx="543">
                  <c:v>44442</c:v>
                </c:pt>
                <c:pt idx="544">
                  <c:v>44443</c:v>
                </c:pt>
                <c:pt idx="545">
                  <c:v>44444</c:v>
                </c:pt>
                <c:pt idx="546">
                  <c:v>44445</c:v>
                </c:pt>
                <c:pt idx="547">
                  <c:v>44446</c:v>
                </c:pt>
                <c:pt idx="548">
                  <c:v>44447</c:v>
                </c:pt>
                <c:pt idx="549">
                  <c:v>44448</c:v>
                </c:pt>
                <c:pt idx="550">
                  <c:v>44449</c:v>
                </c:pt>
                <c:pt idx="551">
                  <c:v>44450</c:v>
                </c:pt>
                <c:pt idx="552">
                  <c:v>44451</c:v>
                </c:pt>
                <c:pt idx="553">
                  <c:v>44452</c:v>
                </c:pt>
                <c:pt idx="554">
                  <c:v>44453</c:v>
                </c:pt>
                <c:pt idx="555">
                  <c:v>44454</c:v>
                </c:pt>
                <c:pt idx="556">
                  <c:v>44455</c:v>
                </c:pt>
                <c:pt idx="557">
                  <c:v>44456</c:v>
                </c:pt>
                <c:pt idx="558">
                  <c:v>44457</c:v>
                </c:pt>
                <c:pt idx="559">
                  <c:v>44458</c:v>
                </c:pt>
                <c:pt idx="560">
                  <c:v>44459</c:v>
                </c:pt>
                <c:pt idx="561">
                  <c:v>44460</c:v>
                </c:pt>
                <c:pt idx="562">
                  <c:v>44461</c:v>
                </c:pt>
                <c:pt idx="563">
                  <c:v>44462</c:v>
                </c:pt>
                <c:pt idx="564">
                  <c:v>44463</c:v>
                </c:pt>
                <c:pt idx="565">
                  <c:v>44464</c:v>
                </c:pt>
                <c:pt idx="566">
                  <c:v>44465</c:v>
                </c:pt>
                <c:pt idx="567">
                  <c:v>44466</c:v>
                </c:pt>
                <c:pt idx="568">
                  <c:v>44467</c:v>
                </c:pt>
                <c:pt idx="569">
                  <c:v>44468</c:v>
                </c:pt>
                <c:pt idx="570">
                  <c:v>44469</c:v>
                </c:pt>
                <c:pt idx="571">
                  <c:v>44470</c:v>
                </c:pt>
                <c:pt idx="572">
                  <c:v>44471</c:v>
                </c:pt>
                <c:pt idx="573">
                  <c:v>44472</c:v>
                </c:pt>
                <c:pt idx="574">
                  <c:v>44473</c:v>
                </c:pt>
                <c:pt idx="575">
                  <c:v>44474</c:v>
                </c:pt>
                <c:pt idx="576">
                  <c:v>44475</c:v>
                </c:pt>
                <c:pt idx="577">
                  <c:v>44476</c:v>
                </c:pt>
                <c:pt idx="578">
                  <c:v>44477</c:v>
                </c:pt>
                <c:pt idx="579">
                  <c:v>44478</c:v>
                </c:pt>
                <c:pt idx="580">
                  <c:v>44479</c:v>
                </c:pt>
                <c:pt idx="581">
                  <c:v>44480</c:v>
                </c:pt>
                <c:pt idx="582">
                  <c:v>44481</c:v>
                </c:pt>
                <c:pt idx="583">
                  <c:v>44482</c:v>
                </c:pt>
                <c:pt idx="584">
                  <c:v>44483</c:v>
                </c:pt>
                <c:pt idx="585">
                  <c:v>44484</c:v>
                </c:pt>
                <c:pt idx="586">
                  <c:v>44485</c:v>
                </c:pt>
                <c:pt idx="587">
                  <c:v>44486</c:v>
                </c:pt>
                <c:pt idx="588">
                  <c:v>44487</c:v>
                </c:pt>
                <c:pt idx="589">
                  <c:v>44488</c:v>
                </c:pt>
                <c:pt idx="590">
                  <c:v>44489</c:v>
                </c:pt>
                <c:pt idx="591">
                  <c:v>44490</c:v>
                </c:pt>
                <c:pt idx="592">
                  <c:v>44491</c:v>
                </c:pt>
                <c:pt idx="593">
                  <c:v>44492</c:v>
                </c:pt>
                <c:pt idx="594">
                  <c:v>44493</c:v>
                </c:pt>
                <c:pt idx="595">
                  <c:v>44494</c:v>
                </c:pt>
                <c:pt idx="596">
                  <c:v>44495</c:v>
                </c:pt>
                <c:pt idx="597">
                  <c:v>44496</c:v>
                </c:pt>
                <c:pt idx="598">
                  <c:v>44497</c:v>
                </c:pt>
                <c:pt idx="599">
                  <c:v>44498</c:v>
                </c:pt>
                <c:pt idx="600">
                  <c:v>44499</c:v>
                </c:pt>
                <c:pt idx="601">
                  <c:v>44500</c:v>
                </c:pt>
                <c:pt idx="602">
                  <c:v>44501</c:v>
                </c:pt>
                <c:pt idx="603">
                  <c:v>44502</c:v>
                </c:pt>
                <c:pt idx="604">
                  <c:v>44503</c:v>
                </c:pt>
                <c:pt idx="605">
                  <c:v>44504</c:v>
                </c:pt>
                <c:pt idx="606">
                  <c:v>44505</c:v>
                </c:pt>
                <c:pt idx="607">
                  <c:v>44506</c:v>
                </c:pt>
                <c:pt idx="608">
                  <c:v>44507</c:v>
                </c:pt>
                <c:pt idx="609">
                  <c:v>44508</c:v>
                </c:pt>
                <c:pt idx="610">
                  <c:v>44509</c:v>
                </c:pt>
                <c:pt idx="611">
                  <c:v>44510</c:v>
                </c:pt>
                <c:pt idx="612">
                  <c:v>44511</c:v>
                </c:pt>
                <c:pt idx="613">
                  <c:v>44512</c:v>
                </c:pt>
                <c:pt idx="614">
                  <c:v>44513</c:v>
                </c:pt>
                <c:pt idx="615">
                  <c:v>44514</c:v>
                </c:pt>
                <c:pt idx="616">
                  <c:v>44515</c:v>
                </c:pt>
                <c:pt idx="617">
                  <c:v>44516</c:v>
                </c:pt>
                <c:pt idx="618">
                  <c:v>44517</c:v>
                </c:pt>
                <c:pt idx="619">
                  <c:v>44518</c:v>
                </c:pt>
                <c:pt idx="620">
                  <c:v>44519</c:v>
                </c:pt>
                <c:pt idx="621">
                  <c:v>44520</c:v>
                </c:pt>
                <c:pt idx="622">
                  <c:v>44521</c:v>
                </c:pt>
                <c:pt idx="623">
                  <c:v>44522</c:v>
                </c:pt>
                <c:pt idx="624">
                  <c:v>44523</c:v>
                </c:pt>
                <c:pt idx="625">
                  <c:v>44524</c:v>
                </c:pt>
                <c:pt idx="626">
                  <c:v>44525</c:v>
                </c:pt>
                <c:pt idx="627">
                  <c:v>44526</c:v>
                </c:pt>
                <c:pt idx="628">
                  <c:v>44527</c:v>
                </c:pt>
                <c:pt idx="629">
                  <c:v>44528</c:v>
                </c:pt>
                <c:pt idx="630">
                  <c:v>44529</c:v>
                </c:pt>
                <c:pt idx="631">
                  <c:v>44530</c:v>
                </c:pt>
                <c:pt idx="632">
                  <c:v>44531</c:v>
                </c:pt>
                <c:pt idx="633">
                  <c:v>44532</c:v>
                </c:pt>
                <c:pt idx="634">
                  <c:v>44533</c:v>
                </c:pt>
                <c:pt idx="635">
                  <c:v>44534</c:v>
                </c:pt>
                <c:pt idx="636">
                  <c:v>44535</c:v>
                </c:pt>
              </c:numCache>
            </c:numRef>
          </c:cat>
          <c:val>
            <c:numRef>
              <c:f>'By Region'!$E$2:$E$638</c:f>
              <c:numCache>
                <c:formatCode>General</c:formatCode>
                <c:ptCount val="63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2</c:v>
                </c:pt>
                <c:pt idx="16">
                  <c:v>4</c:v>
                </c:pt>
                <c:pt idx="17">
                  <c:v>2</c:v>
                </c:pt>
                <c:pt idx="18">
                  <c:v>2</c:v>
                </c:pt>
                <c:pt idx="19">
                  <c:v>1</c:v>
                </c:pt>
                <c:pt idx="20">
                  <c:v>0</c:v>
                </c:pt>
                <c:pt idx="21">
                  <c:v>5</c:v>
                </c:pt>
                <c:pt idx="22">
                  <c:v>0</c:v>
                </c:pt>
                <c:pt idx="23">
                  <c:v>0</c:v>
                </c:pt>
                <c:pt idx="24">
                  <c:v>2</c:v>
                </c:pt>
                <c:pt idx="25">
                  <c:v>3</c:v>
                </c:pt>
                <c:pt idx="26">
                  <c:v>1</c:v>
                </c:pt>
                <c:pt idx="27">
                  <c:v>2</c:v>
                </c:pt>
                <c:pt idx="28">
                  <c:v>4</c:v>
                </c:pt>
                <c:pt idx="29">
                  <c:v>1</c:v>
                </c:pt>
                <c:pt idx="30">
                  <c:v>2</c:v>
                </c:pt>
                <c:pt idx="31">
                  <c:v>0</c:v>
                </c:pt>
                <c:pt idx="32">
                  <c:v>1</c:v>
                </c:pt>
                <c:pt idx="33">
                  <c:v>0</c:v>
                </c:pt>
                <c:pt idx="34">
                  <c:v>0</c:v>
                </c:pt>
                <c:pt idx="35">
                  <c:v>1</c:v>
                </c:pt>
                <c:pt idx="36">
                  <c:v>0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0</c:v>
                </c:pt>
                <c:pt idx="41">
                  <c:v>1</c:v>
                </c:pt>
                <c:pt idx="42">
                  <c:v>5</c:v>
                </c:pt>
                <c:pt idx="43">
                  <c:v>6</c:v>
                </c:pt>
                <c:pt idx="44">
                  <c:v>2</c:v>
                </c:pt>
                <c:pt idx="45">
                  <c:v>0</c:v>
                </c:pt>
                <c:pt idx="46">
                  <c:v>2</c:v>
                </c:pt>
                <c:pt idx="47">
                  <c:v>1</c:v>
                </c:pt>
                <c:pt idx="48">
                  <c:v>0</c:v>
                </c:pt>
                <c:pt idx="49">
                  <c:v>3</c:v>
                </c:pt>
                <c:pt idx="50">
                  <c:v>3</c:v>
                </c:pt>
                <c:pt idx="51">
                  <c:v>5</c:v>
                </c:pt>
                <c:pt idx="52">
                  <c:v>2</c:v>
                </c:pt>
                <c:pt idx="53">
                  <c:v>1</c:v>
                </c:pt>
                <c:pt idx="54">
                  <c:v>6</c:v>
                </c:pt>
                <c:pt idx="55">
                  <c:v>0</c:v>
                </c:pt>
                <c:pt idx="56">
                  <c:v>3</c:v>
                </c:pt>
                <c:pt idx="57">
                  <c:v>7</c:v>
                </c:pt>
                <c:pt idx="58">
                  <c:v>1</c:v>
                </c:pt>
                <c:pt idx="59">
                  <c:v>3</c:v>
                </c:pt>
                <c:pt idx="60">
                  <c:v>5</c:v>
                </c:pt>
                <c:pt idx="61">
                  <c:v>3</c:v>
                </c:pt>
                <c:pt idx="62">
                  <c:v>1</c:v>
                </c:pt>
                <c:pt idx="63">
                  <c:v>14</c:v>
                </c:pt>
                <c:pt idx="64">
                  <c:v>3</c:v>
                </c:pt>
                <c:pt idx="65">
                  <c:v>6</c:v>
                </c:pt>
                <c:pt idx="66">
                  <c:v>1</c:v>
                </c:pt>
                <c:pt idx="67">
                  <c:v>7</c:v>
                </c:pt>
                <c:pt idx="68">
                  <c:v>0</c:v>
                </c:pt>
                <c:pt idx="69">
                  <c:v>0</c:v>
                </c:pt>
                <c:pt idx="70">
                  <c:v>11</c:v>
                </c:pt>
                <c:pt idx="71">
                  <c:v>9</c:v>
                </c:pt>
                <c:pt idx="72">
                  <c:v>3</c:v>
                </c:pt>
                <c:pt idx="73">
                  <c:v>2</c:v>
                </c:pt>
                <c:pt idx="74">
                  <c:v>6</c:v>
                </c:pt>
                <c:pt idx="75">
                  <c:v>0</c:v>
                </c:pt>
                <c:pt idx="76">
                  <c:v>2</c:v>
                </c:pt>
                <c:pt idx="77">
                  <c:v>1</c:v>
                </c:pt>
                <c:pt idx="78">
                  <c:v>7</c:v>
                </c:pt>
                <c:pt idx="79">
                  <c:v>3</c:v>
                </c:pt>
                <c:pt idx="80">
                  <c:v>7</c:v>
                </c:pt>
                <c:pt idx="81">
                  <c:v>8</c:v>
                </c:pt>
                <c:pt idx="82">
                  <c:v>1</c:v>
                </c:pt>
                <c:pt idx="83">
                  <c:v>1</c:v>
                </c:pt>
                <c:pt idx="84">
                  <c:v>10</c:v>
                </c:pt>
                <c:pt idx="85">
                  <c:v>13</c:v>
                </c:pt>
                <c:pt idx="86">
                  <c:v>2</c:v>
                </c:pt>
                <c:pt idx="87">
                  <c:v>6</c:v>
                </c:pt>
                <c:pt idx="88">
                  <c:v>13</c:v>
                </c:pt>
                <c:pt idx="89">
                  <c:v>3</c:v>
                </c:pt>
                <c:pt idx="90">
                  <c:v>7</c:v>
                </c:pt>
                <c:pt idx="91">
                  <c:v>10</c:v>
                </c:pt>
                <c:pt idx="92">
                  <c:v>11</c:v>
                </c:pt>
                <c:pt idx="93">
                  <c:v>14</c:v>
                </c:pt>
                <c:pt idx="94">
                  <c:v>14</c:v>
                </c:pt>
                <c:pt idx="95">
                  <c:v>13</c:v>
                </c:pt>
                <c:pt idx="96">
                  <c:v>4</c:v>
                </c:pt>
                <c:pt idx="97">
                  <c:v>1</c:v>
                </c:pt>
                <c:pt idx="98">
                  <c:v>18</c:v>
                </c:pt>
                <c:pt idx="99">
                  <c:v>14</c:v>
                </c:pt>
                <c:pt idx="100">
                  <c:v>24</c:v>
                </c:pt>
                <c:pt idx="101">
                  <c:v>11</c:v>
                </c:pt>
                <c:pt idx="102">
                  <c:v>12</c:v>
                </c:pt>
                <c:pt idx="103">
                  <c:v>2</c:v>
                </c:pt>
                <c:pt idx="104">
                  <c:v>3</c:v>
                </c:pt>
                <c:pt idx="105">
                  <c:v>30</c:v>
                </c:pt>
                <c:pt idx="106">
                  <c:v>28</c:v>
                </c:pt>
                <c:pt idx="107">
                  <c:v>30</c:v>
                </c:pt>
                <c:pt idx="108">
                  <c:v>24</c:v>
                </c:pt>
                <c:pt idx="109">
                  <c:v>33</c:v>
                </c:pt>
                <c:pt idx="110">
                  <c:v>6</c:v>
                </c:pt>
                <c:pt idx="111">
                  <c:v>10</c:v>
                </c:pt>
                <c:pt idx="112">
                  <c:v>43</c:v>
                </c:pt>
                <c:pt idx="113">
                  <c:v>47</c:v>
                </c:pt>
                <c:pt idx="114">
                  <c:v>38</c:v>
                </c:pt>
                <c:pt idx="115">
                  <c:v>51</c:v>
                </c:pt>
                <c:pt idx="116">
                  <c:v>23</c:v>
                </c:pt>
                <c:pt idx="117">
                  <c:v>2</c:v>
                </c:pt>
                <c:pt idx="118">
                  <c:v>12</c:v>
                </c:pt>
                <c:pt idx="119">
                  <c:v>95</c:v>
                </c:pt>
                <c:pt idx="120">
                  <c:v>85</c:v>
                </c:pt>
                <c:pt idx="121">
                  <c:v>46</c:v>
                </c:pt>
                <c:pt idx="122">
                  <c:v>46</c:v>
                </c:pt>
                <c:pt idx="123">
                  <c:v>57</c:v>
                </c:pt>
                <c:pt idx="124">
                  <c:v>15</c:v>
                </c:pt>
                <c:pt idx="125">
                  <c:v>3</c:v>
                </c:pt>
                <c:pt idx="126">
                  <c:v>69</c:v>
                </c:pt>
                <c:pt idx="127">
                  <c:v>57</c:v>
                </c:pt>
                <c:pt idx="128">
                  <c:v>69</c:v>
                </c:pt>
                <c:pt idx="129">
                  <c:v>83</c:v>
                </c:pt>
                <c:pt idx="130">
                  <c:v>71</c:v>
                </c:pt>
                <c:pt idx="131">
                  <c:v>14</c:v>
                </c:pt>
                <c:pt idx="132">
                  <c:v>5</c:v>
                </c:pt>
                <c:pt idx="133">
                  <c:v>100</c:v>
                </c:pt>
                <c:pt idx="134">
                  <c:v>70</c:v>
                </c:pt>
                <c:pt idx="135">
                  <c:v>47</c:v>
                </c:pt>
                <c:pt idx="136">
                  <c:v>48</c:v>
                </c:pt>
                <c:pt idx="137">
                  <c:v>54</c:v>
                </c:pt>
                <c:pt idx="138">
                  <c:v>18</c:v>
                </c:pt>
                <c:pt idx="139">
                  <c:v>8</c:v>
                </c:pt>
                <c:pt idx="140">
                  <c:v>98</c:v>
                </c:pt>
                <c:pt idx="141">
                  <c:v>80</c:v>
                </c:pt>
                <c:pt idx="142">
                  <c:v>61</c:v>
                </c:pt>
                <c:pt idx="143">
                  <c:v>52</c:v>
                </c:pt>
                <c:pt idx="144">
                  <c:v>48</c:v>
                </c:pt>
                <c:pt idx="145">
                  <c:v>20</c:v>
                </c:pt>
                <c:pt idx="146">
                  <c:v>11</c:v>
                </c:pt>
                <c:pt idx="147">
                  <c:v>74</c:v>
                </c:pt>
                <c:pt idx="148">
                  <c:v>65</c:v>
                </c:pt>
                <c:pt idx="149">
                  <c:v>59</c:v>
                </c:pt>
                <c:pt idx="150">
                  <c:v>70</c:v>
                </c:pt>
                <c:pt idx="151">
                  <c:v>59</c:v>
                </c:pt>
                <c:pt idx="152">
                  <c:v>24</c:v>
                </c:pt>
                <c:pt idx="153">
                  <c:v>12</c:v>
                </c:pt>
                <c:pt idx="154">
                  <c:v>100</c:v>
                </c:pt>
                <c:pt idx="155">
                  <c:v>64</c:v>
                </c:pt>
                <c:pt idx="156">
                  <c:v>54</c:v>
                </c:pt>
                <c:pt idx="157">
                  <c:v>54</c:v>
                </c:pt>
                <c:pt idx="158">
                  <c:v>55</c:v>
                </c:pt>
                <c:pt idx="159">
                  <c:v>7</c:v>
                </c:pt>
                <c:pt idx="160">
                  <c:v>11</c:v>
                </c:pt>
                <c:pt idx="161">
                  <c:v>78</c:v>
                </c:pt>
                <c:pt idx="162">
                  <c:v>83</c:v>
                </c:pt>
                <c:pt idx="163">
                  <c:v>37</c:v>
                </c:pt>
                <c:pt idx="164">
                  <c:v>53</c:v>
                </c:pt>
                <c:pt idx="165">
                  <c:v>47</c:v>
                </c:pt>
                <c:pt idx="166">
                  <c:v>9</c:v>
                </c:pt>
                <c:pt idx="167">
                  <c:v>5</c:v>
                </c:pt>
                <c:pt idx="168">
                  <c:v>68</c:v>
                </c:pt>
                <c:pt idx="169">
                  <c:v>58</c:v>
                </c:pt>
                <c:pt idx="170">
                  <c:v>49</c:v>
                </c:pt>
                <c:pt idx="171">
                  <c:v>53</c:v>
                </c:pt>
                <c:pt idx="172">
                  <c:v>64</c:v>
                </c:pt>
                <c:pt idx="173">
                  <c:v>15</c:v>
                </c:pt>
                <c:pt idx="174">
                  <c:v>22</c:v>
                </c:pt>
                <c:pt idx="175">
                  <c:v>71</c:v>
                </c:pt>
                <c:pt idx="176">
                  <c:v>45</c:v>
                </c:pt>
                <c:pt idx="177">
                  <c:v>50</c:v>
                </c:pt>
                <c:pt idx="178">
                  <c:v>61</c:v>
                </c:pt>
                <c:pt idx="179">
                  <c:v>35</c:v>
                </c:pt>
                <c:pt idx="180">
                  <c:v>10</c:v>
                </c:pt>
                <c:pt idx="181">
                  <c:v>6</c:v>
                </c:pt>
                <c:pt idx="182">
                  <c:v>21</c:v>
                </c:pt>
                <c:pt idx="183">
                  <c:v>90</c:v>
                </c:pt>
                <c:pt idx="184">
                  <c:v>65</c:v>
                </c:pt>
                <c:pt idx="185">
                  <c:v>58</c:v>
                </c:pt>
                <c:pt idx="186">
                  <c:v>50</c:v>
                </c:pt>
                <c:pt idx="187">
                  <c:v>11</c:v>
                </c:pt>
                <c:pt idx="188">
                  <c:v>4</c:v>
                </c:pt>
                <c:pt idx="189">
                  <c:v>67</c:v>
                </c:pt>
                <c:pt idx="190">
                  <c:v>45</c:v>
                </c:pt>
                <c:pt idx="191">
                  <c:v>63</c:v>
                </c:pt>
                <c:pt idx="192">
                  <c:v>58</c:v>
                </c:pt>
                <c:pt idx="193">
                  <c:v>63</c:v>
                </c:pt>
                <c:pt idx="194">
                  <c:v>16</c:v>
                </c:pt>
                <c:pt idx="195">
                  <c:v>10</c:v>
                </c:pt>
                <c:pt idx="196">
                  <c:v>101</c:v>
                </c:pt>
                <c:pt idx="197">
                  <c:v>65</c:v>
                </c:pt>
                <c:pt idx="198">
                  <c:v>72</c:v>
                </c:pt>
                <c:pt idx="199">
                  <c:v>68</c:v>
                </c:pt>
                <c:pt idx="200">
                  <c:v>91</c:v>
                </c:pt>
                <c:pt idx="201">
                  <c:v>17</c:v>
                </c:pt>
                <c:pt idx="202">
                  <c:v>17</c:v>
                </c:pt>
                <c:pt idx="203">
                  <c:v>162</c:v>
                </c:pt>
                <c:pt idx="204">
                  <c:v>98</c:v>
                </c:pt>
                <c:pt idx="205">
                  <c:v>101</c:v>
                </c:pt>
                <c:pt idx="206">
                  <c:v>89</c:v>
                </c:pt>
                <c:pt idx="207">
                  <c:v>83</c:v>
                </c:pt>
                <c:pt idx="208">
                  <c:v>20</c:v>
                </c:pt>
                <c:pt idx="209">
                  <c:v>21</c:v>
                </c:pt>
                <c:pt idx="210">
                  <c:v>207</c:v>
                </c:pt>
                <c:pt idx="211">
                  <c:v>156</c:v>
                </c:pt>
                <c:pt idx="212">
                  <c:v>108</c:v>
                </c:pt>
                <c:pt idx="213">
                  <c:v>133</c:v>
                </c:pt>
                <c:pt idx="214">
                  <c:v>111</c:v>
                </c:pt>
                <c:pt idx="215">
                  <c:v>41</c:v>
                </c:pt>
                <c:pt idx="216">
                  <c:v>41</c:v>
                </c:pt>
                <c:pt idx="217">
                  <c:v>176</c:v>
                </c:pt>
                <c:pt idx="218">
                  <c:v>220</c:v>
                </c:pt>
                <c:pt idx="219">
                  <c:v>185</c:v>
                </c:pt>
                <c:pt idx="220">
                  <c:v>158</c:v>
                </c:pt>
                <c:pt idx="221">
                  <c:v>132</c:v>
                </c:pt>
                <c:pt idx="222">
                  <c:v>41</c:v>
                </c:pt>
                <c:pt idx="223">
                  <c:v>46</c:v>
                </c:pt>
                <c:pt idx="224">
                  <c:v>317</c:v>
                </c:pt>
                <c:pt idx="225">
                  <c:v>238</c:v>
                </c:pt>
                <c:pt idx="226">
                  <c:v>235</c:v>
                </c:pt>
                <c:pt idx="227">
                  <c:v>211</c:v>
                </c:pt>
                <c:pt idx="228">
                  <c:v>194</c:v>
                </c:pt>
                <c:pt idx="229">
                  <c:v>63</c:v>
                </c:pt>
                <c:pt idx="230">
                  <c:v>67</c:v>
                </c:pt>
                <c:pt idx="231">
                  <c:v>291</c:v>
                </c:pt>
                <c:pt idx="232">
                  <c:v>97</c:v>
                </c:pt>
                <c:pt idx="233">
                  <c:v>223</c:v>
                </c:pt>
                <c:pt idx="234">
                  <c:v>290</c:v>
                </c:pt>
                <c:pt idx="235">
                  <c:v>279</c:v>
                </c:pt>
                <c:pt idx="236">
                  <c:v>93</c:v>
                </c:pt>
                <c:pt idx="237">
                  <c:v>86</c:v>
                </c:pt>
                <c:pt idx="238">
                  <c:v>544</c:v>
                </c:pt>
                <c:pt idx="239">
                  <c:v>333</c:v>
                </c:pt>
                <c:pt idx="240">
                  <c:v>403</c:v>
                </c:pt>
                <c:pt idx="241">
                  <c:v>391</c:v>
                </c:pt>
                <c:pt idx="242">
                  <c:v>443</c:v>
                </c:pt>
                <c:pt idx="243">
                  <c:v>73</c:v>
                </c:pt>
                <c:pt idx="244">
                  <c:v>81</c:v>
                </c:pt>
                <c:pt idx="245">
                  <c:v>642</c:v>
                </c:pt>
                <c:pt idx="246">
                  <c:v>436</c:v>
                </c:pt>
                <c:pt idx="247">
                  <c:v>406</c:v>
                </c:pt>
                <c:pt idx="248">
                  <c:v>437</c:v>
                </c:pt>
                <c:pt idx="249">
                  <c:v>323</c:v>
                </c:pt>
                <c:pt idx="250">
                  <c:v>86</c:v>
                </c:pt>
                <c:pt idx="251">
                  <c:v>108</c:v>
                </c:pt>
                <c:pt idx="252">
                  <c:v>694</c:v>
                </c:pt>
                <c:pt idx="253">
                  <c:v>517</c:v>
                </c:pt>
                <c:pt idx="254">
                  <c:v>458</c:v>
                </c:pt>
                <c:pt idx="255">
                  <c:v>436</c:v>
                </c:pt>
                <c:pt idx="256">
                  <c:v>420</c:v>
                </c:pt>
                <c:pt idx="257">
                  <c:v>100</c:v>
                </c:pt>
                <c:pt idx="258">
                  <c:v>113</c:v>
                </c:pt>
                <c:pt idx="259">
                  <c:v>637</c:v>
                </c:pt>
                <c:pt idx="260">
                  <c:v>473</c:v>
                </c:pt>
                <c:pt idx="261">
                  <c:v>383</c:v>
                </c:pt>
                <c:pt idx="262">
                  <c:v>47</c:v>
                </c:pt>
                <c:pt idx="263">
                  <c:v>269</c:v>
                </c:pt>
                <c:pt idx="264">
                  <c:v>56</c:v>
                </c:pt>
                <c:pt idx="265">
                  <c:v>70</c:v>
                </c:pt>
                <c:pt idx="266">
                  <c:v>694</c:v>
                </c:pt>
                <c:pt idx="267">
                  <c:v>432</c:v>
                </c:pt>
                <c:pt idx="268">
                  <c:v>371</c:v>
                </c:pt>
                <c:pt idx="269">
                  <c:v>283</c:v>
                </c:pt>
                <c:pt idx="270">
                  <c:v>260</c:v>
                </c:pt>
                <c:pt idx="271">
                  <c:v>67</c:v>
                </c:pt>
                <c:pt idx="272">
                  <c:v>61</c:v>
                </c:pt>
                <c:pt idx="273">
                  <c:v>451</c:v>
                </c:pt>
                <c:pt idx="274">
                  <c:v>256</c:v>
                </c:pt>
                <c:pt idx="275">
                  <c:v>252</c:v>
                </c:pt>
                <c:pt idx="276">
                  <c:v>282</c:v>
                </c:pt>
                <c:pt idx="277">
                  <c:v>271</c:v>
                </c:pt>
                <c:pt idx="278">
                  <c:v>58</c:v>
                </c:pt>
                <c:pt idx="279">
                  <c:v>43</c:v>
                </c:pt>
                <c:pt idx="280">
                  <c:v>345</c:v>
                </c:pt>
                <c:pt idx="281">
                  <c:v>249</c:v>
                </c:pt>
                <c:pt idx="282">
                  <c:v>210</c:v>
                </c:pt>
                <c:pt idx="283">
                  <c:v>235</c:v>
                </c:pt>
                <c:pt idx="284">
                  <c:v>216</c:v>
                </c:pt>
                <c:pt idx="285">
                  <c:v>59</c:v>
                </c:pt>
                <c:pt idx="286">
                  <c:v>39</c:v>
                </c:pt>
                <c:pt idx="287">
                  <c:v>362</c:v>
                </c:pt>
                <c:pt idx="288">
                  <c:v>247</c:v>
                </c:pt>
                <c:pt idx="289">
                  <c:v>204</c:v>
                </c:pt>
                <c:pt idx="290">
                  <c:v>89</c:v>
                </c:pt>
                <c:pt idx="291">
                  <c:v>26</c:v>
                </c:pt>
                <c:pt idx="292">
                  <c:v>65</c:v>
                </c:pt>
                <c:pt idx="293">
                  <c:v>50</c:v>
                </c:pt>
                <c:pt idx="294">
                  <c:v>469</c:v>
                </c:pt>
                <c:pt idx="295">
                  <c:v>356</c:v>
                </c:pt>
                <c:pt idx="296">
                  <c:v>276</c:v>
                </c:pt>
                <c:pt idx="297">
                  <c:v>197</c:v>
                </c:pt>
                <c:pt idx="298">
                  <c:v>32</c:v>
                </c:pt>
                <c:pt idx="299">
                  <c:v>51</c:v>
                </c:pt>
                <c:pt idx="300">
                  <c:v>75</c:v>
                </c:pt>
                <c:pt idx="301">
                  <c:v>584</c:v>
                </c:pt>
                <c:pt idx="302">
                  <c:v>324</c:v>
                </c:pt>
                <c:pt idx="303">
                  <c:v>241</c:v>
                </c:pt>
                <c:pt idx="304">
                  <c:v>228</c:v>
                </c:pt>
                <c:pt idx="305">
                  <c:v>221</c:v>
                </c:pt>
                <c:pt idx="306">
                  <c:v>44</c:v>
                </c:pt>
                <c:pt idx="307">
                  <c:v>40</c:v>
                </c:pt>
                <c:pt idx="308">
                  <c:v>334</c:v>
                </c:pt>
                <c:pt idx="309">
                  <c:v>199</c:v>
                </c:pt>
                <c:pt idx="310">
                  <c:v>222</c:v>
                </c:pt>
                <c:pt idx="311">
                  <c:v>141</c:v>
                </c:pt>
                <c:pt idx="312">
                  <c:v>168</c:v>
                </c:pt>
                <c:pt idx="313">
                  <c:v>41</c:v>
                </c:pt>
                <c:pt idx="314">
                  <c:v>30</c:v>
                </c:pt>
                <c:pt idx="315">
                  <c:v>208</c:v>
                </c:pt>
                <c:pt idx="316">
                  <c:v>188</c:v>
                </c:pt>
                <c:pt idx="317">
                  <c:v>157</c:v>
                </c:pt>
                <c:pt idx="318">
                  <c:v>135</c:v>
                </c:pt>
                <c:pt idx="319">
                  <c:v>133</c:v>
                </c:pt>
                <c:pt idx="320">
                  <c:v>22</c:v>
                </c:pt>
                <c:pt idx="321">
                  <c:v>35</c:v>
                </c:pt>
                <c:pt idx="322">
                  <c:v>167</c:v>
                </c:pt>
                <c:pt idx="323">
                  <c:v>112</c:v>
                </c:pt>
                <c:pt idx="324">
                  <c:v>95</c:v>
                </c:pt>
                <c:pt idx="325">
                  <c:v>98</c:v>
                </c:pt>
                <c:pt idx="326">
                  <c:v>78</c:v>
                </c:pt>
                <c:pt idx="327">
                  <c:v>14</c:v>
                </c:pt>
                <c:pt idx="328">
                  <c:v>14</c:v>
                </c:pt>
                <c:pt idx="329">
                  <c:v>126</c:v>
                </c:pt>
                <c:pt idx="330">
                  <c:v>80</c:v>
                </c:pt>
                <c:pt idx="331">
                  <c:v>71</c:v>
                </c:pt>
                <c:pt idx="332">
                  <c:v>74</c:v>
                </c:pt>
                <c:pt idx="333">
                  <c:v>60</c:v>
                </c:pt>
                <c:pt idx="334">
                  <c:v>20</c:v>
                </c:pt>
                <c:pt idx="335">
                  <c:v>8</c:v>
                </c:pt>
                <c:pt idx="336">
                  <c:v>74</c:v>
                </c:pt>
                <c:pt idx="337">
                  <c:v>52</c:v>
                </c:pt>
                <c:pt idx="338">
                  <c:v>63</c:v>
                </c:pt>
                <c:pt idx="339">
                  <c:v>54</c:v>
                </c:pt>
                <c:pt idx="340">
                  <c:v>42</c:v>
                </c:pt>
                <c:pt idx="341">
                  <c:v>14</c:v>
                </c:pt>
                <c:pt idx="342">
                  <c:v>11</c:v>
                </c:pt>
                <c:pt idx="343">
                  <c:v>17</c:v>
                </c:pt>
                <c:pt idx="344">
                  <c:v>34</c:v>
                </c:pt>
                <c:pt idx="345">
                  <c:v>40</c:v>
                </c:pt>
                <c:pt idx="346">
                  <c:v>30</c:v>
                </c:pt>
                <c:pt idx="347">
                  <c:v>49</c:v>
                </c:pt>
                <c:pt idx="348">
                  <c:v>26</c:v>
                </c:pt>
                <c:pt idx="349">
                  <c:v>12</c:v>
                </c:pt>
                <c:pt idx="350">
                  <c:v>41</c:v>
                </c:pt>
                <c:pt idx="351">
                  <c:v>50</c:v>
                </c:pt>
                <c:pt idx="352">
                  <c:v>34</c:v>
                </c:pt>
                <c:pt idx="353">
                  <c:v>28</c:v>
                </c:pt>
                <c:pt idx="354">
                  <c:v>35</c:v>
                </c:pt>
                <c:pt idx="355">
                  <c:v>7</c:v>
                </c:pt>
                <c:pt idx="356">
                  <c:v>8</c:v>
                </c:pt>
                <c:pt idx="357">
                  <c:v>51</c:v>
                </c:pt>
                <c:pt idx="358">
                  <c:v>24</c:v>
                </c:pt>
                <c:pt idx="359">
                  <c:v>26</c:v>
                </c:pt>
                <c:pt idx="360">
                  <c:v>26</c:v>
                </c:pt>
                <c:pt idx="361">
                  <c:v>13</c:v>
                </c:pt>
                <c:pt idx="362">
                  <c:v>7</c:v>
                </c:pt>
                <c:pt idx="363">
                  <c:v>11</c:v>
                </c:pt>
                <c:pt idx="364">
                  <c:v>40</c:v>
                </c:pt>
                <c:pt idx="365">
                  <c:v>16</c:v>
                </c:pt>
                <c:pt idx="366">
                  <c:v>19</c:v>
                </c:pt>
                <c:pt idx="367">
                  <c:v>24</c:v>
                </c:pt>
                <c:pt idx="368">
                  <c:v>20</c:v>
                </c:pt>
                <c:pt idx="369">
                  <c:v>9</c:v>
                </c:pt>
                <c:pt idx="370">
                  <c:v>4</c:v>
                </c:pt>
                <c:pt idx="371">
                  <c:v>36</c:v>
                </c:pt>
                <c:pt idx="372">
                  <c:v>15</c:v>
                </c:pt>
                <c:pt idx="373">
                  <c:v>14</c:v>
                </c:pt>
                <c:pt idx="374">
                  <c:v>11</c:v>
                </c:pt>
                <c:pt idx="375">
                  <c:v>14</c:v>
                </c:pt>
                <c:pt idx="376">
                  <c:v>10</c:v>
                </c:pt>
                <c:pt idx="377">
                  <c:v>6</c:v>
                </c:pt>
                <c:pt idx="378">
                  <c:v>16</c:v>
                </c:pt>
                <c:pt idx="379">
                  <c:v>11</c:v>
                </c:pt>
                <c:pt idx="380">
                  <c:v>13</c:v>
                </c:pt>
                <c:pt idx="381">
                  <c:v>19</c:v>
                </c:pt>
                <c:pt idx="382">
                  <c:v>15</c:v>
                </c:pt>
                <c:pt idx="383">
                  <c:v>10</c:v>
                </c:pt>
                <c:pt idx="384">
                  <c:v>5</c:v>
                </c:pt>
                <c:pt idx="385">
                  <c:v>40</c:v>
                </c:pt>
                <c:pt idx="386">
                  <c:v>22</c:v>
                </c:pt>
                <c:pt idx="387">
                  <c:v>33</c:v>
                </c:pt>
                <c:pt idx="388">
                  <c:v>15</c:v>
                </c:pt>
                <c:pt idx="389">
                  <c:v>20</c:v>
                </c:pt>
                <c:pt idx="390">
                  <c:v>6</c:v>
                </c:pt>
                <c:pt idx="391">
                  <c:v>3</c:v>
                </c:pt>
                <c:pt idx="392">
                  <c:v>24</c:v>
                </c:pt>
                <c:pt idx="393">
                  <c:v>20</c:v>
                </c:pt>
                <c:pt idx="394">
                  <c:v>19</c:v>
                </c:pt>
                <c:pt idx="395">
                  <c:v>29</c:v>
                </c:pt>
                <c:pt idx="396">
                  <c:v>25</c:v>
                </c:pt>
                <c:pt idx="397">
                  <c:v>8</c:v>
                </c:pt>
                <c:pt idx="398">
                  <c:v>6</c:v>
                </c:pt>
                <c:pt idx="399">
                  <c:v>46</c:v>
                </c:pt>
                <c:pt idx="400">
                  <c:v>18</c:v>
                </c:pt>
                <c:pt idx="401">
                  <c:v>21</c:v>
                </c:pt>
                <c:pt idx="402">
                  <c:v>28</c:v>
                </c:pt>
                <c:pt idx="403">
                  <c:v>36</c:v>
                </c:pt>
                <c:pt idx="404">
                  <c:v>8</c:v>
                </c:pt>
                <c:pt idx="405">
                  <c:v>8</c:v>
                </c:pt>
                <c:pt idx="406">
                  <c:v>57</c:v>
                </c:pt>
                <c:pt idx="407">
                  <c:v>29</c:v>
                </c:pt>
                <c:pt idx="408">
                  <c:v>28</c:v>
                </c:pt>
                <c:pt idx="409">
                  <c:v>27</c:v>
                </c:pt>
                <c:pt idx="410">
                  <c:v>43</c:v>
                </c:pt>
                <c:pt idx="411">
                  <c:v>10</c:v>
                </c:pt>
                <c:pt idx="412">
                  <c:v>6</c:v>
                </c:pt>
                <c:pt idx="413">
                  <c:v>62</c:v>
                </c:pt>
                <c:pt idx="414">
                  <c:v>52</c:v>
                </c:pt>
                <c:pt idx="415">
                  <c:v>45</c:v>
                </c:pt>
                <c:pt idx="416">
                  <c:v>30</c:v>
                </c:pt>
                <c:pt idx="417">
                  <c:v>30</c:v>
                </c:pt>
                <c:pt idx="418">
                  <c:v>8</c:v>
                </c:pt>
                <c:pt idx="419">
                  <c:v>14</c:v>
                </c:pt>
                <c:pt idx="420">
                  <c:v>50</c:v>
                </c:pt>
                <c:pt idx="421">
                  <c:v>51</c:v>
                </c:pt>
                <c:pt idx="422">
                  <c:v>35</c:v>
                </c:pt>
                <c:pt idx="423">
                  <c:v>30</c:v>
                </c:pt>
                <c:pt idx="424">
                  <c:v>34</c:v>
                </c:pt>
                <c:pt idx="425">
                  <c:v>7</c:v>
                </c:pt>
                <c:pt idx="426">
                  <c:v>5</c:v>
                </c:pt>
                <c:pt idx="427">
                  <c:v>41</c:v>
                </c:pt>
                <c:pt idx="428">
                  <c:v>33</c:v>
                </c:pt>
                <c:pt idx="429">
                  <c:v>22</c:v>
                </c:pt>
                <c:pt idx="430">
                  <c:v>24</c:v>
                </c:pt>
                <c:pt idx="431">
                  <c:v>23</c:v>
                </c:pt>
                <c:pt idx="432">
                  <c:v>12</c:v>
                </c:pt>
                <c:pt idx="433">
                  <c:v>18</c:v>
                </c:pt>
                <c:pt idx="434">
                  <c:v>41</c:v>
                </c:pt>
                <c:pt idx="435">
                  <c:v>18</c:v>
                </c:pt>
                <c:pt idx="436">
                  <c:v>22</c:v>
                </c:pt>
                <c:pt idx="437">
                  <c:v>11</c:v>
                </c:pt>
                <c:pt idx="438">
                  <c:v>14</c:v>
                </c:pt>
                <c:pt idx="439">
                  <c:v>2</c:v>
                </c:pt>
                <c:pt idx="440">
                  <c:v>8</c:v>
                </c:pt>
                <c:pt idx="441">
                  <c:v>23</c:v>
                </c:pt>
                <c:pt idx="442">
                  <c:v>16</c:v>
                </c:pt>
                <c:pt idx="443">
                  <c:v>12</c:v>
                </c:pt>
                <c:pt idx="444">
                  <c:v>9</c:v>
                </c:pt>
                <c:pt idx="445">
                  <c:v>16</c:v>
                </c:pt>
                <c:pt idx="446">
                  <c:v>5</c:v>
                </c:pt>
                <c:pt idx="447">
                  <c:v>3</c:v>
                </c:pt>
                <c:pt idx="448">
                  <c:v>1</c:v>
                </c:pt>
                <c:pt idx="449">
                  <c:v>18</c:v>
                </c:pt>
                <c:pt idx="450">
                  <c:v>12</c:v>
                </c:pt>
                <c:pt idx="451">
                  <c:v>8</c:v>
                </c:pt>
                <c:pt idx="452">
                  <c:v>8</c:v>
                </c:pt>
                <c:pt idx="453">
                  <c:v>1</c:v>
                </c:pt>
                <c:pt idx="454">
                  <c:v>4</c:v>
                </c:pt>
                <c:pt idx="455">
                  <c:v>20</c:v>
                </c:pt>
                <c:pt idx="456">
                  <c:v>7</c:v>
                </c:pt>
                <c:pt idx="457">
                  <c:v>11</c:v>
                </c:pt>
                <c:pt idx="458">
                  <c:v>18</c:v>
                </c:pt>
                <c:pt idx="459">
                  <c:v>12</c:v>
                </c:pt>
                <c:pt idx="460">
                  <c:v>4</c:v>
                </c:pt>
                <c:pt idx="461">
                  <c:v>4</c:v>
                </c:pt>
                <c:pt idx="462">
                  <c:v>11</c:v>
                </c:pt>
                <c:pt idx="463">
                  <c:v>9</c:v>
                </c:pt>
                <c:pt idx="464">
                  <c:v>6</c:v>
                </c:pt>
                <c:pt idx="465">
                  <c:v>5</c:v>
                </c:pt>
                <c:pt idx="466">
                  <c:v>4</c:v>
                </c:pt>
                <c:pt idx="467">
                  <c:v>2</c:v>
                </c:pt>
                <c:pt idx="468">
                  <c:v>2</c:v>
                </c:pt>
                <c:pt idx="469">
                  <c:v>11</c:v>
                </c:pt>
                <c:pt idx="470">
                  <c:v>5</c:v>
                </c:pt>
                <c:pt idx="471">
                  <c:v>5</c:v>
                </c:pt>
                <c:pt idx="472">
                  <c:v>8</c:v>
                </c:pt>
                <c:pt idx="473">
                  <c:v>9</c:v>
                </c:pt>
                <c:pt idx="474">
                  <c:v>5</c:v>
                </c:pt>
                <c:pt idx="475">
                  <c:v>1</c:v>
                </c:pt>
                <c:pt idx="476">
                  <c:v>10</c:v>
                </c:pt>
                <c:pt idx="477">
                  <c:v>7</c:v>
                </c:pt>
                <c:pt idx="478">
                  <c:v>3</c:v>
                </c:pt>
                <c:pt idx="479">
                  <c:v>9</c:v>
                </c:pt>
                <c:pt idx="480">
                  <c:v>6</c:v>
                </c:pt>
                <c:pt idx="481">
                  <c:v>3</c:v>
                </c:pt>
                <c:pt idx="482">
                  <c:v>2</c:v>
                </c:pt>
                <c:pt idx="483">
                  <c:v>4</c:v>
                </c:pt>
                <c:pt idx="484">
                  <c:v>15</c:v>
                </c:pt>
                <c:pt idx="485">
                  <c:v>13</c:v>
                </c:pt>
                <c:pt idx="486">
                  <c:v>14</c:v>
                </c:pt>
                <c:pt idx="487">
                  <c:v>12</c:v>
                </c:pt>
                <c:pt idx="488">
                  <c:v>5</c:v>
                </c:pt>
                <c:pt idx="489">
                  <c:v>1</c:v>
                </c:pt>
                <c:pt idx="490">
                  <c:v>45</c:v>
                </c:pt>
                <c:pt idx="491">
                  <c:v>29</c:v>
                </c:pt>
                <c:pt idx="492">
                  <c:v>28</c:v>
                </c:pt>
                <c:pt idx="493">
                  <c:v>33</c:v>
                </c:pt>
                <c:pt idx="494">
                  <c:v>38</c:v>
                </c:pt>
                <c:pt idx="495">
                  <c:v>20</c:v>
                </c:pt>
                <c:pt idx="496">
                  <c:v>20</c:v>
                </c:pt>
                <c:pt idx="497">
                  <c:v>66</c:v>
                </c:pt>
                <c:pt idx="498">
                  <c:v>53</c:v>
                </c:pt>
                <c:pt idx="499">
                  <c:v>79</c:v>
                </c:pt>
                <c:pt idx="500">
                  <c:v>72</c:v>
                </c:pt>
                <c:pt idx="501">
                  <c:v>69</c:v>
                </c:pt>
                <c:pt idx="502">
                  <c:v>32</c:v>
                </c:pt>
                <c:pt idx="503">
                  <c:v>38</c:v>
                </c:pt>
                <c:pt idx="504">
                  <c:v>162</c:v>
                </c:pt>
                <c:pt idx="505">
                  <c:v>140</c:v>
                </c:pt>
                <c:pt idx="506">
                  <c:v>122</c:v>
                </c:pt>
                <c:pt idx="507">
                  <c:v>148</c:v>
                </c:pt>
                <c:pt idx="508">
                  <c:v>123</c:v>
                </c:pt>
                <c:pt idx="509">
                  <c:v>74</c:v>
                </c:pt>
                <c:pt idx="510">
                  <c:v>80</c:v>
                </c:pt>
                <c:pt idx="511">
                  <c:v>248</c:v>
                </c:pt>
                <c:pt idx="512">
                  <c:v>198</c:v>
                </c:pt>
                <c:pt idx="513">
                  <c:v>189</c:v>
                </c:pt>
                <c:pt idx="514">
                  <c:v>241</c:v>
                </c:pt>
                <c:pt idx="515">
                  <c:v>216</c:v>
                </c:pt>
                <c:pt idx="516">
                  <c:v>109</c:v>
                </c:pt>
                <c:pt idx="517">
                  <c:v>67</c:v>
                </c:pt>
                <c:pt idx="518">
                  <c:v>366</c:v>
                </c:pt>
                <c:pt idx="519">
                  <c:v>331</c:v>
                </c:pt>
                <c:pt idx="520">
                  <c:v>269</c:v>
                </c:pt>
                <c:pt idx="521">
                  <c:v>292</c:v>
                </c:pt>
                <c:pt idx="522">
                  <c:v>252</c:v>
                </c:pt>
                <c:pt idx="523">
                  <c:v>103</c:v>
                </c:pt>
                <c:pt idx="524">
                  <c:v>80</c:v>
                </c:pt>
                <c:pt idx="525">
                  <c:v>482</c:v>
                </c:pt>
                <c:pt idx="526">
                  <c:v>418</c:v>
                </c:pt>
                <c:pt idx="527">
                  <c:v>322</c:v>
                </c:pt>
                <c:pt idx="528">
                  <c:v>347</c:v>
                </c:pt>
                <c:pt idx="529">
                  <c:v>308</c:v>
                </c:pt>
                <c:pt idx="530">
                  <c:v>110</c:v>
                </c:pt>
                <c:pt idx="531">
                  <c:v>79</c:v>
                </c:pt>
                <c:pt idx="532">
                  <c:v>471</c:v>
                </c:pt>
                <c:pt idx="533">
                  <c:v>435</c:v>
                </c:pt>
                <c:pt idx="534">
                  <c:v>350</c:v>
                </c:pt>
                <c:pt idx="535">
                  <c:v>331</c:v>
                </c:pt>
                <c:pt idx="536">
                  <c:v>244</c:v>
                </c:pt>
                <c:pt idx="537">
                  <c:v>86</c:v>
                </c:pt>
                <c:pt idx="538">
                  <c:v>76</c:v>
                </c:pt>
                <c:pt idx="539">
                  <c:v>437</c:v>
                </c:pt>
                <c:pt idx="540">
                  <c:v>361</c:v>
                </c:pt>
                <c:pt idx="541">
                  <c:v>313</c:v>
                </c:pt>
                <c:pt idx="542">
                  <c:v>297</c:v>
                </c:pt>
                <c:pt idx="543">
                  <c:v>199</c:v>
                </c:pt>
                <c:pt idx="544">
                  <c:v>93</c:v>
                </c:pt>
                <c:pt idx="545">
                  <c:v>57</c:v>
                </c:pt>
                <c:pt idx="546">
                  <c:v>74</c:v>
                </c:pt>
                <c:pt idx="547">
                  <c:v>425</c:v>
                </c:pt>
                <c:pt idx="548">
                  <c:v>235</c:v>
                </c:pt>
                <c:pt idx="549">
                  <c:v>283</c:v>
                </c:pt>
                <c:pt idx="550">
                  <c:v>191</c:v>
                </c:pt>
                <c:pt idx="551">
                  <c:v>87</c:v>
                </c:pt>
                <c:pt idx="552">
                  <c:v>56</c:v>
                </c:pt>
                <c:pt idx="553">
                  <c:v>347</c:v>
                </c:pt>
                <c:pt idx="554">
                  <c:v>263</c:v>
                </c:pt>
                <c:pt idx="555">
                  <c:v>172</c:v>
                </c:pt>
                <c:pt idx="556">
                  <c:v>199</c:v>
                </c:pt>
                <c:pt idx="557">
                  <c:v>151</c:v>
                </c:pt>
                <c:pt idx="558">
                  <c:v>76</c:v>
                </c:pt>
                <c:pt idx="559">
                  <c:v>41</c:v>
                </c:pt>
                <c:pt idx="560">
                  <c:v>276</c:v>
                </c:pt>
                <c:pt idx="561">
                  <c:v>168</c:v>
                </c:pt>
                <c:pt idx="562">
                  <c:v>176</c:v>
                </c:pt>
                <c:pt idx="563">
                  <c:v>142</c:v>
                </c:pt>
                <c:pt idx="564">
                  <c:v>102</c:v>
                </c:pt>
                <c:pt idx="565">
                  <c:v>49</c:v>
                </c:pt>
                <c:pt idx="566">
                  <c:v>43</c:v>
                </c:pt>
                <c:pt idx="567">
                  <c:v>221</c:v>
                </c:pt>
                <c:pt idx="568">
                  <c:v>161</c:v>
                </c:pt>
                <c:pt idx="569">
                  <c:v>174</c:v>
                </c:pt>
                <c:pt idx="570">
                  <c:v>106</c:v>
                </c:pt>
                <c:pt idx="571">
                  <c:v>139</c:v>
                </c:pt>
                <c:pt idx="572">
                  <c:v>41</c:v>
                </c:pt>
                <c:pt idx="573">
                  <c:v>25</c:v>
                </c:pt>
                <c:pt idx="574">
                  <c:v>179</c:v>
                </c:pt>
                <c:pt idx="575">
                  <c:v>166</c:v>
                </c:pt>
                <c:pt idx="576">
                  <c:v>141</c:v>
                </c:pt>
                <c:pt idx="577">
                  <c:v>105</c:v>
                </c:pt>
                <c:pt idx="578">
                  <c:v>89</c:v>
                </c:pt>
                <c:pt idx="579">
                  <c:v>50</c:v>
                </c:pt>
                <c:pt idx="580">
                  <c:v>26</c:v>
                </c:pt>
                <c:pt idx="581">
                  <c:v>190</c:v>
                </c:pt>
                <c:pt idx="582">
                  <c:v>134</c:v>
                </c:pt>
                <c:pt idx="583">
                  <c:v>96</c:v>
                </c:pt>
                <c:pt idx="584">
                  <c:v>91</c:v>
                </c:pt>
                <c:pt idx="585">
                  <c:v>96</c:v>
                </c:pt>
                <c:pt idx="586">
                  <c:v>45</c:v>
                </c:pt>
                <c:pt idx="587">
                  <c:v>26</c:v>
                </c:pt>
                <c:pt idx="588">
                  <c:v>136</c:v>
                </c:pt>
                <c:pt idx="589">
                  <c:v>88</c:v>
                </c:pt>
                <c:pt idx="590">
                  <c:v>100</c:v>
                </c:pt>
                <c:pt idx="591">
                  <c:v>125</c:v>
                </c:pt>
                <c:pt idx="592">
                  <c:v>100</c:v>
                </c:pt>
                <c:pt idx="593">
                  <c:v>60</c:v>
                </c:pt>
                <c:pt idx="594">
                  <c:v>39</c:v>
                </c:pt>
                <c:pt idx="595">
                  <c:v>204</c:v>
                </c:pt>
                <c:pt idx="596">
                  <c:v>139</c:v>
                </c:pt>
                <c:pt idx="597">
                  <c:v>117</c:v>
                </c:pt>
                <c:pt idx="598">
                  <c:v>137</c:v>
                </c:pt>
                <c:pt idx="599">
                  <c:v>83</c:v>
                </c:pt>
                <c:pt idx="600">
                  <c:v>52</c:v>
                </c:pt>
                <c:pt idx="601">
                  <c:v>26</c:v>
                </c:pt>
                <c:pt idx="602">
                  <c:v>185</c:v>
                </c:pt>
                <c:pt idx="603">
                  <c:v>162</c:v>
                </c:pt>
                <c:pt idx="604">
                  <c:v>168</c:v>
                </c:pt>
                <c:pt idx="605">
                  <c:v>132</c:v>
                </c:pt>
                <c:pt idx="606">
                  <c:v>125</c:v>
                </c:pt>
                <c:pt idx="607">
                  <c:v>53</c:v>
                </c:pt>
                <c:pt idx="608">
                  <c:v>45</c:v>
                </c:pt>
                <c:pt idx="609">
                  <c:v>195</c:v>
                </c:pt>
                <c:pt idx="610">
                  <c:v>174</c:v>
                </c:pt>
                <c:pt idx="611">
                  <c:v>167</c:v>
                </c:pt>
                <c:pt idx="612">
                  <c:v>127</c:v>
                </c:pt>
                <c:pt idx="613">
                  <c:v>129</c:v>
                </c:pt>
                <c:pt idx="614">
                  <c:v>72</c:v>
                </c:pt>
                <c:pt idx="615">
                  <c:v>44</c:v>
                </c:pt>
                <c:pt idx="616">
                  <c:v>237</c:v>
                </c:pt>
                <c:pt idx="617">
                  <c:v>175</c:v>
                </c:pt>
                <c:pt idx="618">
                  <c:v>133</c:v>
                </c:pt>
                <c:pt idx="619">
                  <c:v>136</c:v>
                </c:pt>
                <c:pt idx="620">
                  <c:v>122</c:v>
                </c:pt>
                <c:pt idx="621">
                  <c:v>45</c:v>
                </c:pt>
                <c:pt idx="622">
                  <c:v>43</c:v>
                </c:pt>
                <c:pt idx="623">
                  <c:v>207</c:v>
                </c:pt>
                <c:pt idx="624">
                  <c:v>149</c:v>
                </c:pt>
                <c:pt idx="625">
                  <c:v>151</c:v>
                </c:pt>
                <c:pt idx="626">
                  <c:v>25</c:v>
                </c:pt>
                <c:pt idx="627">
                  <c:v>100</c:v>
                </c:pt>
                <c:pt idx="628">
                  <c:v>83</c:v>
                </c:pt>
                <c:pt idx="629">
                  <c:v>68</c:v>
                </c:pt>
                <c:pt idx="630">
                  <c:v>394</c:v>
                </c:pt>
                <c:pt idx="631">
                  <c:v>247</c:v>
                </c:pt>
                <c:pt idx="632">
                  <c:v>205</c:v>
                </c:pt>
                <c:pt idx="633">
                  <c:v>186</c:v>
                </c:pt>
                <c:pt idx="634">
                  <c:v>118</c:v>
                </c:pt>
                <c:pt idx="635">
                  <c:v>33</c:v>
                </c:pt>
                <c:pt idx="636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69-4C36-91E5-4E0FCC397E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365756072"/>
        <c:axId val="365757384"/>
      </c:barChart>
      <c:lineChart>
        <c:grouping val="standard"/>
        <c:varyColors val="0"/>
        <c:ser>
          <c:idx val="1"/>
          <c:order val="1"/>
          <c:tx>
            <c:v>10 cases per 100,000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1.3930348258706477E-2"/>
                  <c:y val="-1.9950129911476003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69-4C36-91E5-4E0FCC397E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'By Region'!$K$2:$K$638</c:f>
              <c:numCache>
                <c:formatCode>General</c:formatCode>
                <c:ptCount val="637"/>
                <c:pt idx="0">
                  <c:v>29.383900000000001</c:v>
                </c:pt>
                <c:pt idx="1">
                  <c:v>29.383900000000001</c:v>
                </c:pt>
                <c:pt idx="2">
                  <c:v>29.383900000000001</c:v>
                </c:pt>
                <c:pt idx="3">
                  <c:v>29.383900000000001</c:v>
                </c:pt>
                <c:pt idx="4">
                  <c:v>29.383900000000001</c:v>
                </c:pt>
                <c:pt idx="5">
                  <c:v>29.383900000000001</c:v>
                </c:pt>
                <c:pt idx="6">
                  <c:v>29.383900000000001</c:v>
                </c:pt>
                <c:pt idx="7">
                  <c:v>29.383900000000001</c:v>
                </c:pt>
                <c:pt idx="8">
                  <c:v>29.383900000000001</c:v>
                </c:pt>
                <c:pt idx="9">
                  <c:v>29.383900000000001</c:v>
                </c:pt>
                <c:pt idx="10">
                  <c:v>29.383900000000001</c:v>
                </c:pt>
                <c:pt idx="11">
                  <c:v>29.383900000000001</c:v>
                </c:pt>
                <c:pt idx="12">
                  <c:v>29.383900000000001</c:v>
                </c:pt>
                <c:pt idx="13">
                  <c:v>29.383900000000001</c:v>
                </c:pt>
                <c:pt idx="14">
                  <c:v>29.383900000000001</c:v>
                </c:pt>
                <c:pt idx="15">
                  <c:v>29.383900000000001</c:v>
                </c:pt>
                <c:pt idx="16">
                  <c:v>29.383900000000001</c:v>
                </c:pt>
                <c:pt idx="17">
                  <c:v>29.383900000000001</c:v>
                </c:pt>
                <c:pt idx="18">
                  <c:v>29.383900000000001</c:v>
                </c:pt>
                <c:pt idx="19">
                  <c:v>29.383900000000001</c:v>
                </c:pt>
                <c:pt idx="20">
                  <c:v>29.383900000000001</c:v>
                </c:pt>
                <c:pt idx="21">
                  <c:v>29.383900000000001</c:v>
                </c:pt>
                <c:pt idx="22">
                  <c:v>29.383900000000001</c:v>
                </c:pt>
                <c:pt idx="23">
                  <c:v>29.383900000000001</c:v>
                </c:pt>
                <c:pt idx="24">
                  <c:v>29.383900000000001</c:v>
                </c:pt>
                <c:pt idx="25">
                  <c:v>29.383900000000001</c:v>
                </c:pt>
                <c:pt idx="26">
                  <c:v>29.383900000000001</c:v>
                </c:pt>
                <c:pt idx="27">
                  <c:v>29.383900000000001</c:v>
                </c:pt>
                <c:pt idx="28">
                  <c:v>29.383900000000001</c:v>
                </c:pt>
                <c:pt idx="29">
                  <c:v>29.383900000000001</c:v>
                </c:pt>
                <c:pt idx="30">
                  <c:v>29.383900000000001</c:v>
                </c:pt>
                <c:pt idx="31">
                  <c:v>29.383900000000001</c:v>
                </c:pt>
                <c:pt idx="32">
                  <c:v>29.383900000000001</c:v>
                </c:pt>
                <c:pt idx="33">
                  <c:v>29.383900000000001</c:v>
                </c:pt>
                <c:pt idx="34">
                  <c:v>29.383900000000001</c:v>
                </c:pt>
                <c:pt idx="35">
                  <c:v>29.383900000000001</c:v>
                </c:pt>
                <c:pt idx="36">
                  <c:v>29.383900000000001</c:v>
                </c:pt>
                <c:pt idx="37">
                  <c:v>29.383900000000001</c:v>
                </c:pt>
                <c:pt idx="38">
                  <c:v>29.383900000000001</c:v>
                </c:pt>
                <c:pt idx="39">
                  <c:v>29.383900000000001</c:v>
                </c:pt>
                <c:pt idx="40">
                  <c:v>29.383900000000001</c:v>
                </c:pt>
                <c:pt idx="41">
                  <c:v>29.383900000000001</c:v>
                </c:pt>
                <c:pt idx="42">
                  <c:v>29.383900000000001</c:v>
                </c:pt>
                <c:pt idx="43">
                  <c:v>29.383900000000001</c:v>
                </c:pt>
                <c:pt idx="44">
                  <c:v>29.383900000000001</c:v>
                </c:pt>
                <c:pt idx="45">
                  <c:v>29.383900000000001</c:v>
                </c:pt>
                <c:pt idx="46">
                  <c:v>29.383900000000001</c:v>
                </c:pt>
                <c:pt idx="47">
                  <c:v>29.383900000000001</c:v>
                </c:pt>
                <c:pt idx="48">
                  <c:v>29.383900000000001</c:v>
                </c:pt>
                <c:pt idx="49">
                  <c:v>29.383900000000001</c:v>
                </c:pt>
                <c:pt idx="50">
                  <c:v>29.383900000000001</c:v>
                </c:pt>
                <c:pt idx="51">
                  <c:v>29.383900000000001</c:v>
                </c:pt>
                <c:pt idx="52">
                  <c:v>29.383900000000001</c:v>
                </c:pt>
                <c:pt idx="53">
                  <c:v>29.383900000000001</c:v>
                </c:pt>
                <c:pt idx="54">
                  <c:v>29.383900000000001</c:v>
                </c:pt>
                <c:pt idx="55">
                  <c:v>29.383900000000001</c:v>
                </c:pt>
                <c:pt idx="56">
                  <c:v>29.383900000000001</c:v>
                </c:pt>
                <c:pt idx="57">
                  <c:v>29.383900000000001</c:v>
                </c:pt>
                <c:pt idx="58">
                  <c:v>29.383900000000001</c:v>
                </c:pt>
                <c:pt idx="59">
                  <c:v>29.383900000000001</c:v>
                </c:pt>
                <c:pt idx="60">
                  <c:v>29.383900000000001</c:v>
                </c:pt>
                <c:pt idx="61">
                  <c:v>29.383900000000001</c:v>
                </c:pt>
                <c:pt idx="62">
                  <c:v>29.383900000000001</c:v>
                </c:pt>
                <c:pt idx="63">
                  <c:v>29.383900000000001</c:v>
                </c:pt>
                <c:pt idx="64">
                  <c:v>29.383900000000001</c:v>
                </c:pt>
                <c:pt idx="65">
                  <c:v>29.383900000000001</c:v>
                </c:pt>
                <c:pt idx="66">
                  <c:v>29.383900000000001</c:v>
                </c:pt>
                <c:pt idx="67">
                  <c:v>29.383900000000001</c:v>
                </c:pt>
                <c:pt idx="68">
                  <c:v>29.383900000000001</c:v>
                </c:pt>
                <c:pt idx="69">
                  <c:v>29.383900000000001</c:v>
                </c:pt>
                <c:pt idx="70">
                  <c:v>29.383900000000001</c:v>
                </c:pt>
                <c:pt idx="71">
                  <c:v>29.383900000000001</c:v>
                </c:pt>
                <c:pt idx="72">
                  <c:v>29.383900000000001</c:v>
                </c:pt>
                <c:pt idx="73">
                  <c:v>29.383900000000001</c:v>
                </c:pt>
                <c:pt idx="74">
                  <c:v>29.383900000000001</c:v>
                </c:pt>
                <c:pt idx="75">
                  <c:v>29.383900000000001</c:v>
                </c:pt>
                <c:pt idx="76">
                  <c:v>29.383900000000001</c:v>
                </c:pt>
                <c:pt idx="77">
                  <c:v>29.383900000000001</c:v>
                </c:pt>
                <c:pt idx="78">
                  <c:v>29.383900000000001</c:v>
                </c:pt>
                <c:pt idx="79">
                  <c:v>29.383900000000001</c:v>
                </c:pt>
                <c:pt idx="80">
                  <c:v>29.383900000000001</c:v>
                </c:pt>
                <c:pt idx="81">
                  <c:v>29.383900000000001</c:v>
                </c:pt>
                <c:pt idx="82">
                  <c:v>29.383900000000001</c:v>
                </c:pt>
                <c:pt idx="83">
                  <c:v>29.383900000000001</c:v>
                </c:pt>
                <c:pt idx="84">
                  <c:v>29.383900000000001</c:v>
                </c:pt>
                <c:pt idx="85">
                  <c:v>29.383900000000001</c:v>
                </c:pt>
                <c:pt idx="86">
                  <c:v>29.383900000000001</c:v>
                </c:pt>
                <c:pt idx="87">
                  <c:v>29.383900000000001</c:v>
                </c:pt>
                <c:pt idx="88">
                  <c:v>29.383900000000001</c:v>
                </c:pt>
                <c:pt idx="89">
                  <c:v>29.383900000000001</c:v>
                </c:pt>
                <c:pt idx="90">
                  <c:v>29.383900000000001</c:v>
                </c:pt>
                <c:pt idx="91">
                  <c:v>29.383900000000001</c:v>
                </c:pt>
                <c:pt idx="92">
                  <c:v>29.383900000000001</c:v>
                </c:pt>
                <c:pt idx="93">
                  <c:v>29.383900000000001</c:v>
                </c:pt>
                <c:pt idx="94">
                  <c:v>29.383900000000001</c:v>
                </c:pt>
                <c:pt idx="95">
                  <c:v>29.383900000000001</c:v>
                </c:pt>
                <c:pt idx="96">
                  <c:v>29.383900000000001</c:v>
                </c:pt>
                <c:pt idx="97">
                  <c:v>29.383900000000001</c:v>
                </c:pt>
                <c:pt idx="98">
                  <c:v>29.383900000000001</c:v>
                </c:pt>
                <c:pt idx="99">
                  <c:v>29.383900000000001</c:v>
                </c:pt>
                <c:pt idx="100">
                  <c:v>29.383900000000001</c:v>
                </c:pt>
                <c:pt idx="101">
                  <c:v>29.383900000000001</c:v>
                </c:pt>
                <c:pt idx="102">
                  <c:v>29.383900000000001</c:v>
                </c:pt>
                <c:pt idx="103">
                  <c:v>29.383900000000001</c:v>
                </c:pt>
                <c:pt idx="104">
                  <c:v>29.383900000000001</c:v>
                </c:pt>
                <c:pt idx="105">
                  <c:v>29.383900000000001</c:v>
                </c:pt>
                <c:pt idx="106">
                  <c:v>29.383900000000001</c:v>
                </c:pt>
                <c:pt idx="107">
                  <c:v>29.383900000000001</c:v>
                </c:pt>
                <c:pt idx="108">
                  <c:v>29.383900000000001</c:v>
                </c:pt>
                <c:pt idx="109">
                  <c:v>29.383900000000001</c:v>
                </c:pt>
                <c:pt idx="110">
                  <c:v>29.383900000000001</c:v>
                </c:pt>
                <c:pt idx="111">
                  <c:v>29.383900000000001</c:v>
                </c:pt>
                <c:pt idx="112">
                  <c:v>29.383900000000001</c:v>
                </c:pt>
                <c:pt idx="113">
                  <c:v>29.383900000000001</c:v>
                </c:pt>
                <c:pt idx="114">
                  <c:v>29.383900000000001</c:v>
                </c:pt>
                <c:pt idx="115">
                  <c:v>29.383900000000001</c:v>
                </c:pt>
                <c:pt idx="116">
                  <c:v>29.383900000000001</c:v>
                </c:pt>
                <c:pt idx="117">
                  <c:v>29.383900000000001</c:v>
                </c:pt>
                <c:pt idx="118">
                  <c:v>29.383900000000001</c:v>
                </c:pt>
                <c:pt idx="119">
                  <c:v>29.383900000000001</c:v>
                </c:pt>
                <c:pt idx="120">
                  <c:v>29.383900000000001</c:v>
                </c:pt>
                <c:pt idx="121">
                  <c:v>29.383900000000001</c:v>
                </c:pt>
                <c:pt idx="122">
                  <c:v>29.383900000000001</c:v>
                </c:pt>
                <c:pt idx="123">
                  <c:v>29.383900000000001</c:v>
                </c:pt>
                <c:pt idx="124">
                  <c:v>29.383900000000001</c:v>
                </c:pt>
                <c:pt idx="125">
                  <c:v>29.383900000000001</c:v>
                </c:pt>
                <c:pt idx="126">
                  <c:v>29.383900000000001</c:v>
                </c:pt>
                <c:pt idx="127">
                  <c:v>29.383900000000001</c:v>
                </c:pt>
                <c:pt idx="128">
                  <c:v>29.383900000000001</c:v>
                </c:pt>
                <c:pt idx="129">
                  <c:v>29.383900000000001</c:v>
                </c:pt>
                <c:pt idx="130">
                  <c:v>29.383900000000001</c:v>
                </c:pt>
                <c:pt idx="131">
                  <c:v>29.383900000000001</c:v>
                </c:pt>
                <c:pt idx="132">
                  <c:v>29.383900000000001</c:v>
                </c:pt>
                <c:pt idx="133">
                  <c:v>29.383900000000001</c:v>
                </c:pt>
                <c:pt idx="134">
                  <c:v>29.383900000000001</c:v>
                </c:pt>
                <c:pt idx="135">
                  <c:v>29.383900000000001</c:v>
                </c:pt>
                <c:pt idx="136">
                  <c:v>29.383900000000001</c:v>
                </c:pt>
                <c:pt idx="137">
                  <c:v>29.383900000000001</c:v>
                </c:pt>
                <c:pt idx="138">
                  <c:v>29.383900000000001</c:v>
                </c:pt>
                <c:pt idx="139">
                  <c:v>29.383900000000001</c:v>
                </c:pt>
                <c:pt idx="140">
                  <c:v>29.383900000000001</c:v>
                </c:pt>
                <c:pt idx="141">
                  <c:v>29.383900000000001</c:v>
                </c:pt>
                <c:pt idx="142">
                  <c:v>29.383900000000001</c:v>
                </c:pt>
                <c:pt idx="143">
                  <c:v>29.383900000000001</c:v>
                </c:pt>
                <c:pt idx="144">
                  <c:v>29.383900000000001</c:v>
                </c:pt>
                <c:pt idx="145">
                  <c:v>29.383900000000001</c:v>
                </c:pt>
                <c:pt idx="146">
                  <c:v>29.383900000000001</c:v>
                </c:pt>
                <c:pt idx="147">
                  <c:v>29.383900000000001</c:v>
                </c:pt>
                <c:pt idx="148">
                  <c:v>29.383900000000001</c:v>
                </c:pt>
                <c:pt idx="149">
                  <c:v>29.383900000000001</c:v>
                </c:pt>
                <c:pt idx="150">
                  <c:v>29.383900000000001</c:v>
                </c:pt>
                <c:pt idx="151">
                  <c:v>29.383900000000001</c:v>
                </c:pt>
                <c:pt idx="152">
                  <c:v>29.383900000000001</c:v>
                </c:pt>
                <c:pt idx="153">
                  <c:v>29.383900000000001</c:v>
                </c:pt>
                <c:pt idx="154">
                  <c:v>29.383900000000001</c:v>
                </c:pt>
                <c:pt idx="155">
                  <c:v>29.383900000000001</c:v>
                </c:pt>
                <c:pt idx="156">
                  <c:v>29.383900000000001</c:v>
                </c:pt>
                <c:pt idx="157">
                  <c:v>29.383900000000001</c:v>
                </c:pt>
                <c:pt idx="158">
                  <c:v>29.383900000000001</c:v>
                </c:pt>
                <c:pt idx="159">
                  <c:v>29.383900000000001</c:v>
                </c:pt>
                <c:pt idx="160">
                  <c:v>29.383900000000001</c:v>
                </c:pt>
                <c:pt idx="161">
                  <c:v>29.383900000000001</c:v>
                </c:pt>
                <c:pt idx="162">
                  <c:v>29.383900000000001</c:v>
                </c:pt>
                <c:pt idx="163">
                  <c:v>29.383900000000001</c:v>
                </c:pt>
                <c:pt idx="164">
                  <c:v>29.383900000000001</c:v>
                </c:pt>
                <c:pt idx="165">
                  <c:v>29.383900000000001</c:v>
                </c:pt>
                <c:pt idx="166">
                  <c:v>29.383900000000001</c:v>
                </c:pt>
                <c:pt idx="167">
                  <c:v>29.383900000000001</c:v>
                </c:pt>
                <c:pt idx="168">
                  <c:v>29.383900000000001</c:v>
                </c:pt>
                <c:pt idx="169">
                  <c:v>29.383900000000001</c:v>
                </c:pt>
                <c:pt idx="170">
                  <c:v>29.383900000000001</c:v>
                </c:pt>
                <c:pt idx="171">
                  <c:v>29.383900000000001</c:v>
                </c:pt>
                <c:pt idx="172">
                  <c:v>29.383900000000001</c:v>
                </c:pt>
                <c:pt idx="173">
                  <c:v>29.383900000000001</c:v>
                </c:pt>
                <c:pt idx="174">
                  <c:v>29.383900000000001</c:v>
                </c:pt>
                <c:pt idx="175">
                  <c:v>29.383900000000001</c:v>
                </c:pt>
                <c:pt idx="176">
                  <c:v>29.383900000000001</c:v>
                </c:pt>
                <c:pt idx="177">
                  <c:v>29.383900000000001</c:v>
                </c:pt>
                <c:pt idx="178">
                  <c:v>29.383900000000001</c:v>
                </c:pt>
                <c:pt idx="179">
                  <c:v>29.383900000000001</c:v>
                </c:pt>
                <c:pt idx="180">
                  <c:v>29.383900000000001</c:v>
                </c:pt>
                <c:pt idx="181">
                  <c:v>29.383900000000001</c:v>
                </c:pt>
                <c:pt idx="182">
                  <c:v>29.383900000000001</c:v>
                </c:pt>
                <c:pt idx="183">
                  <c:v>29.383900000000001</c:v>
                </c:pt>
                <c:pt idx="184">
                  <c:v>29.383900000000001</c:v>
                </c:pt>
                <c:pt idx="185">
                  <c:v>29.383900000000001</c:v>
                </c:pt>
                <c:pt idx="186">
                  <c:v>29.383900000000001</c:v>
                </c:pt>
                <c:pt idx="187">
                  <c:v>29.383900000000001</c:v>
                </c:pt>
                <c:pt idx="188">
                  <c:v>29.383900000000001</c:v>
                </c:pt>
                <c:pt idx="189">
                  <c:v>29.383900000000001</c:v>
                </c:pt>
                <c:pt idx="190">
                  <c:v>29.383900000000001</c:v>
                </c:pt>
                <c:pt idx="191">
                  <c:v>29.383900000000001</c:v>
                </c:pt>
                <c:pt idx="192">
                  <c:v>29.383900000000001</c:v>
                </c:pt>
                <c:pt idx="193">
                  <c:v>29.383900000000001</c:v>
                </c:pt>
                <c:pt idx="194">
                  <c:v>29.383900000000001</c:v>
                </c:pt>
                <c:pt idx="195">
                  <c:v>29.383900000000001</c:v>
                </c:pt>
                <c:pt idx="196">
                  <c:v>29.383900000000001</c:v>
                </c:pt>
                <c:pt idx="197">
                  <c:v>29.383900000000001</c:v>
                </c:pt>
                <c:pt idx="198">
                  <c:v>29.383900000000001</c:v>
                </c:pt>
                <c:pt idx="199">
                  <c:v>29.383900000000001</c:v>
                </c:pt>
                <c:pt idx="200">
                  <c:v>29.383900000000001</c:v>
                </c:pt>
                <c:pt idx="201">
                  <c:v>29.383900000000001</c:v>
                </c:pt>
                <c:pt idx="202">
                  <c:v>29.383900000000001</c:v>
                </c:pt>
                <c:pt idx="203">
                  <c:v>29.383900000000001</c:v>
                </c:pt>
                <c:pt idx="204">
                  <c:v>29.383900000000001</c:v>
                </c:pt>
                <c:pt idx="205">
                  <c:v>29.383900000000001</c:v>
                </c:pt>
                <c:pt idx="206">
                  <c:v>29.383900000000001</c:v>
                </c:pt>
                <c:pt idx="207">
                  <c:v>29.383900000000001</c:v>
                </c:pt>
                <c:pt idx="208">
                  <c:v>29.383900000000001</c:v>
                </c:pt>
                <c:pt idx="209">
                  <c:v>29.383900000000001</c:v>
                </c:pt>
                <c:pt idx="210">
                  <c:v>29.383900000000001</c:v>
                </c:pt>
                <c:pt idx="211">
                  <c:v>29.383900000000001</c:v>
                </c:pt>
                <c:pt idx="212">
                  <c:v>29.383900000000001</c:v>
                </c:pt>
                <c:pt idx="213">
                  <c:v>29.383900000000001</c:v>
                </c:pt>
                <c:pt idx="214">
                  <c:v>29.383900000000001</c:v>
                </c:pt>
                <c:pt idx="215">
                  <c:v>29.383900000000001</c:v>
                </c:pt>
                <c:pt idx="216">
                  <c:v>29.383900000000001</c:v>
                </c:pt>
                <c:pt idx="217">
                  <c:v>29.383900000000001</c:v>
                </c:pt>
                <c:pt idx="218">
                  <c:v>29.383900000000001</c:v>
                </c:pt>
                <c:pt idx="219">
                  <c:v>29.383900000000001</c:v>
                </c:pt>
                <c:pt idx="220">
                  <c:v>29.383900000000001</c:v>
                </c:pt>
                <c:pt idx="221">
                  <c:v>29.383900000000001</c:v>
                </c:pt>
                <c:pt idx="222">
                  <c:v>29.383900000000001</c:v>
                </c:pt>
                <c:pt idx="223">
                  <c:v>29.383900000000001</c:v>
                </c:pt>
                <c:pt idx="224">
                  <c:v>29.383900000000001</c:v>
                </c:pt>
                <c:pt idx="225">
                  <c:v>29.383900000000001</c:v>
                </c:pt>
                <c:pt idx="226">
                  <c:v>29.383900000000001</c:v>
                </c:pt>
                <c:pt idx="227">
                  <c:v>29.383900000000001</c:v>
                </c:pt>
                <c:pt idx="228">
                  <c:v>29.383900000000001</c:v>
                </c:pt>
                <c:pt idx="229">
                  <c:v>29.383900000000001</c:v>
                </c:pt>
                <c:pt idx="230">
                  <c:v>29.383900000000001</c:v>
                </c:pt>
                <c:pt idx="231">
                  <c:v>29.383900000000001</c:v>
                </c:pt>
                <c:pt idx="232">
                  <c:v>29.383900000000001</c:v>
                </c:pt>
                <c:pt idx="233">
                  <c:v>29.383900000000001</c:v>
                </c:pt>
                <c:pt idx="234">
                  <c:v>29.383900000000001</c:v>
                </c:pt>
                <c:pt idx="235">
                  <c:v>29.383900000000001</c:v>
                </c:pt>
                <c:pt idx="236">
                  <c:v>29.383900000000001</c:v>
                </c:pt>
                <c:pt idx="237">
                  <c:v>29.383900000000001</c:v>
                </c:pt>
                <c:pt idx="238">
                  <c:v>29.383900000000001</c:v>
                </c:pt>
                <c:pt idx="239">
                  <c:v>29.383900000000001</c:v>
                </c:pt>
                <c:pt idx="240">
                  <c:v>29.383900000000001</c:v>
                </c:pt>
                <c:pt idx="241">
                  <c:v>29.383900000000001</c:v>
                </c:pt>
                <c:pt idx="242">
                  <c:v>29.383900000000001</c:v>
                </c:pt>
                <c:pt idx="243">
                  <c:v>29.383900000000001</c:v>
                </c:pt>
                <c:pt idx="244">
                  <c:v>29.383900000000001</c:v>
                </c:pt>
                <c:pt idx="245">
                  <c:v>29.383900000000001</c:v>
                </c:pt>
                <c:pt idx="246">
                  <c:v>29.383900000000001</c:v>
                </c:pt>
                <c:pt idx="247">
                  <c:v>29.383900000000001</c:v>
                </c:pt>
                <c:pt idx="248">
                  <c:v>29.383900000000001</c:v>
                </c:pt>
                <c:pt idx="249">
                  <c:v>29.383900000000001</c:v>
                </c:pt>
                <c:pt idx="250">
                  <c:v>29.383900000000001</c:v>
                </c:pt>
                <c:pt idx="251">
                  <c:v>29.383900000000001</c:v>
                </c:pt>
                <c:pt idx="252">
                  <c:v>29.383900000000001</c:v>
                </c:pt>
                <c:pt idx="253">
                  <c:v>29.383900000000001</c:v>
                </c:pt>
                <c:pt idx="254">
                  <c:v>29.383900000000001</c:v>
                </c:pt>
                <c:pt idx="255">
                  <c:v>29.383900000000001</c:v>
                </c:pt>
                <c:pt idx="256">
                  <c:v>29.383900000000001</c:v>
                </c:pt>
                <c:pt idx="257">
                  <c:v>29.383900000000001</c:v>
                </c:pt>
                <c:pt idx="258">
                  <c:v>29.383900000000001</c:v>
                </c:pt>
                <c:pt idx="259">
                  <c:v>29.383900000000001</c:v>
                </c:pt>
                <c:pt idx="260">
                  <c:v>29.383900000000001</c:v>
                </c:pt>
                <c:pt idx="261">
                  <c:v>29.383900000000001</c:v>
                </c:pt>
                <c:pt idx="262">
                  <c:v>29.383900000000001</c:v>
                </c:pt>
                <c:pt idx="263">
                  <c:v>29.383900000000001</c:v>
                </c:pt>
                <c:pt idx="264">
                  <c:v>29.383900000000001</c:v>
                </c:pt>
                <c:pt idx="265">
                  <c:v>29.383900000000001</c:v>
                </c:pt>
                <c:pt idx="266">
                  <c:v>29.383900000000001</c:v>
                </c:pt>
                <c:pt idx="267">
                  <c:v>29.383900000000001</c:v>
                </c:pt>
                <c:pt idx="268">
                  <c:v>29.383900000000001</c:v>
                </c:pt>
                <c:pt idx="269">
                  <c:v>29.383900000000001</c:v>
                </c:pt>
                <c:pt idx="270">
                  <c:v>29.383900000000001</c:v>
                </c:pt>
                <c:pt idx="271">
                  <c:v>29.383900000000001</c:v>
                </c:pt>
                <c:pt idx="272">
                  <c:v>29.383900000000001</c:v>
                </c:pt>
                <c:pt idx="273">
                  <c:v>29.383900000000001</c:v>
                </c:pt>
                <c:pt idx="274">
                  <c:v>29.383900000000001</c:v>
                </c:pt>
                <c:pt idx="275">
                  <c:v>29.383900000000001</c:v>
                </c:pt>
                <c:pt idx="276">
                  <c:v>29.383900000000001</c:v>
                </c:pt>
                <c:pt idx="277">
                  <c:v>29.383900000000001</c:v>
                </c:pt>
                <c:pt idx="278">
                  <c:v>29.383900000000001</c:v>
                </c:pt>
                <c:pt idx="279">
                  <c:v>29.383900000000001</c:v>
                </c:pt>
                <c:pt idx="280">
                  <c:v>29.383900000000001</c:v>
                </c:pt>
                <c:pt idx="281">
                  <c:v>29.383900000000001</c:v>
                </c:pt>
                <c:pt idx="282">
                  <c:v>29.383900000000001</c:v>
                </c:pt>
                <c:pt idx="283">
                  <c:v>29.383900000000001</c:v>
                </c:pt>
                <c:pt idx="284">
                  <c:v>29.383900000000001</c:v>
                </c:pt>
                <c:pt idx="285">
                  <c:v>29.383900000000001</c:v>
                </c:pt>
                <c:pt idx="286">
                  <c:v>29.383900000000001</c:v>
                </c:pt>
                <c:pt idx="287">
                  <c:v>29.383900000000001</c:v>
                </c:pt>
                <c:pt idx="288">
                  <c:v>29.383900000000001</c:v>
                </c:pt>
                <c:pt idx="289">
                  <c:v>29.383900000000001</c:v>
                </c:pt>
                <c:pt idx="290">
                  <c:v>29.383900000000001</c:v>
                </c:pt>
                <c:pt idx="291">
                  <c:v>29.383900000000001</c:v>
                </c:pt>
                <c:pt idx="292">
                  <c:v>29.383900000000001</c:v>
                </c:pt>
                <c:pt idx="293">
                  <c:v>29.383900000000001</c:v>
                </c:pt>
                <c:pt idx="294">
                  <c:v>29.383900000000001</c:v>
                </c:pt>
                <c:pt idx="295">
                  <c:v>29.383900000000001</c:v>
                </c:pt>
                <c:pt idx="296">
                  <c:v>29.383900000000001</c:v>
                </c:pt>
                <c:pt idx="297">
                  <c:v>29.383900000000001</c:v>
                </c:pt>
                <c:pt idx="298">
                  <c:v>29.383900000000001</c:v>
                </c:pt>
                <c:pt idx="299">
                  <c:v>29.383900000000001</c:v>
                </c:pt>
                <c:pt idx="300">
                  <c:v>29.383900000000001</c:v>
                </c:pt>
                <c:pt idx="301">
                  <c:v>29.383900000000001</c:v>
                </c:pt>
                <c:pt idx="302">
                  <c:v>29.383900000000001</c:v>
                </c:pt>
                <c:pt idx="303">
                  <c:v>29.383900000000001</c:v>
                </c:pt>
                <c:pt idx="304">
                  <c:v>29.383900000000001</c:v>
                </c:pt>
                <c:pt idx="305">
                  <c:v>29.383900000000001</c:v>
                </c:pt>
                <c:pt idx="306">
                  <c:v>29.383900000000001</c:v>
                </c:pt>
                <c:pt idx="307">
                  <c:v>29.383900000000001</c:v>
                </c:pt>
                <c:pt idx="308">
                  <c:v>29.383900000000001</c:v>
                </c:pt>
                <c:pt idx="309">
                  <c:v>29.383900000000001</c:v>
                </c:pt>
                <c:pt idx="310">
                  <c:v>29.383900000000001</c:v>
                </c:pt>
                <c:pt idx="311">
                  <c:v>29.383900000000001</c:v>
                </c:pt>
                <c:pt idx="312">
                  <c:v>29.383900000000001</c:v>
                </c:pt>
                <c:pt idx="313">
                  <c:v>29.383900000000001</c:v>
                </c:pt>
                <c:pt idx="314">
                  <c:v>29.383900000000001</c:v>
                </c:pt>
                <c:pt idx="315">
                  <c:v>29.383900000000001</c:v>
                </c:pt>
                <c:pt idx="316">
                  <c:v>29.383900000000001</c:v>
                </c:pt>
                <c:pt idx="317">
                  <c:v>29.383900000000001</c:v>
                </c:pt>
                <c:pt idx="318">
                  <c:v>29.383900000000001</c:v>
                </c:pt>
                <c:pt idx="319">
                  <c:v>29.383900000000001</c:v>
                </c:pt>
                <c:pt idx="320">
                  <c:v>29.383900000000001</c:v>
                </c:pt>
                <c:pt idx="321">
                  <c:v>29.383900000000001</c:v>
                </c:pt>
                <c:pt idx="322">
                  <c:v>29.383900000000001</c:v>
                </c:pt>
                <c:pt idx="323">
                  <c:v>29.383900000000001</c:v>
                </c:pt>
                <c:pt idx="324">
                  <c:v>29.383900000000001</c:v>
                </c:pt>
                <c:pt idx="325">
                  <c:v>29.383900000000001</c:v>
                </c:pt>
                <c:pt idx="326">
                  <c:v>29.383900000000001</c:v>
                </c:pt>
                <c:pt idx="327">
                  <c:v>29.383900000000001</c:v>
                </c:pt>
                <c:pt idx="328">
                  <c:v>29.383900000000001</c:v>
                </c:pt>
                <c:pt idx="329">
                  <c:v>29.383900000000001</c:v>
                </c:pt>
                <c:pt idx="330">
                  <c:v>29.383900000000001</c:v>
                </c:pt>
                <c:pt idx="331">
                  <c:v>29.383900000000001</c:v>
                </c:pt>
                <c:pt idx="332">
                  <c:v>29.383900000000001</c:v>
                </c:pt>
                <c:pt idx="333">
                  <c:v>29.383900000000001</c:v>
                </c:pt>
                <c:pt idx="334">
                  <c:v>29.383900000000001</c:v>
                </c:pt>
                <c:pt idx="335">
                  <c:v>29.383900000000001</c:v>
                </c:pt>
                <c:pt idx="336">
                  <c:v>29.383900000000001</c:v>
                </c:pt>
                <c:pt idx="337">
                  <c:v>29.383900000000001</c:v>
                </c:pt>
                <c:pt idx="338">
                  <c:v>29.383900000000001</c:v>
                </c:pt>
                <c:pt idx="339">
                  <c:v>29.383900000000001</c:v>
                </c:pt>
                <c:pt idx="340">
                  <c:v>29.383900000000001</c:v>
                </c:pt>
                <c:pt idx="341">
                  <c:v>29.383900000000001</c:v>
                </c:pt>
                <c:pt idx="342">
                  <c:v>29.383900000000001</c:v>
                </c:pt>
                <c:pt idx="343">
                  <c:v>29.383900000000001</c:v>
                </c:pt>
                <c:pt idx="344">
                  <c:v>29.383900000000001</c:v>
                </c:pt>
                <c:pt idx="345">
                  <c:v>29.383900000000001</c:v>
                </c:pt>
                <c:pt idx="346">
                  <c:v>29.383900000000001</c:v>
                </c:pt>
                <c:pt idx="347">
                  <c:v>29.383900000000001</c:v>
                </c:pt>
                <c:pt idx="348">
                  <c:v>29.383900000000001</c:v>
                </c:pt>
                <c:pt idx="349">
                  <c:v>29.383900000000001</c:v>
                </c:pt>
                <c:pt idx="350">
                  <c:v>29.383900000000001</c:v>
                </c:pt>
                <c:pt idx="351">
                  <c:v>29.383900000000001</c:v>
                </c:pt>
                <c:pt idx="352">
                  <c:v>29.383900000000001</c:v>
                </c:pt>
                <c:pt idx="353">
                  <c:v>29.383900000000001</c:v>
                </c:pt>
                <c:pt idx="354">
                  <c:v>29.383900000000001</c:v>
                </c:pt>
                <c:pt idx="355">
                  <c:v>29.383900000000001</c:v>
                </c:pt>
                <c:pt idx="356">
                  <c:v>29.383900000000001</c:v>
                </c:pt>
                <c:pt idx="357">
                  <c:v>29.383900000000001</c:v>
                </c:pt>
                <c:pt idx="358">
                  <c:v>29.383900000000001</c:v>
                </c:pt>
                <c:pt idx="359">
                  <c:v>29.383900000000001</c:v>
                </c:pt>
                <c:pt idx="360">
                  <c:v>29.383900000000001</c:v>
                </c:pt>
                <c:pt idx="361">
                  <c:v>29.383900000000001</c:v>
                </c:pt>
                <c:pt idx="362">
                  <c:v>29.383900000000001</c:v>
                </c:pt>
                <c:pt idx="363">
                  <c:v>29.383900000000001</c:v>
                </c:pt>
                <c:pt idx="364">
                  <c:v>29.383900000000001</c:v>
                </c:pt>
                <c:pt idx="365">
                  <c:v>29.383900000000001</c:v>
                </c:pt>
                <c:pt idx="366">
                  <c:v>29.383900000000001</c:v>
                </c:pt>
                <c:pt idx="367">
                  <c:v>29.383900000000001</c:v>
                </c:pt>
                <c:pt idx="368">
                  <c:v>29.383900000000001</c:v>
                </c:pt>
                <c:pt idx="369">
                  <c:v>29.383900000000001</c:v>
                </c:pt>
                <c:pt idx="370">
                  <c:v>29.383900000000001</c:v>
                </c:pt>
                <c:pt idx="371">
                  <c:v>29.383900000000001</c:v>
                </c:pt>
                <c:pt idx="372">
                  <c:v>29.383900000000001</c:v>
                </c:pt>
                <c:pt idx="373">
                  <c:v>29.383900000000001</c:v>
                </c:pt>
                <c:pt idx="374">
                  <c:v>29.383900000000001</c:v>
                </c:pt>
                <c:pt idx="375">
                  <c:v>29.383900000000001</c:v>
                </c:pt>
                <c:pt idx="376">
                  <c:v>29.383900000000001</c:v>
                </c:pt>
                <c:pt idx="377">
                  <c:v>29.383900000000001</c:v>
                </c:pt>
                <c:pt idx="378">
                  <c:v>29.383900000000001</c:v>
                </c:pt>
                <c:pt idx="379">
                  <c:v>29.383900000000001</c:v>
                </c:pt>
                <c:pt idx="380">
                  <c:v>29.383900000000001</c:v>
                </c:pt>
                <c:pt idx="381">
                  <c:v>29.383900000000001</c:v>
                </c:pt>
                <c:pt idx="382">
                  <c:v>29.383900000000001</c:v>
                </c:pt>
                <c:pt idx="383">
                  <c:v>29.383900000000001</c:v>
                </c:pt>
                <c:pt idx="384">
                  <c:v>29.383900000000001</c:v>
                </c:pt>
                <c:pt idx="385">
                  <c:v>29.383900000000001</c:v>
                </c:pt>
                <c:pt idx="386">
                  <c:v>29.383900000000001</c:v>
                </c:pt>
                <c:pt idx="387">
                  <c:v>29.383900000000001</c:v>
                </c:pt>
                <c:pt idx="388">
                  <c:v>29.383900000000001</c:v>
                </c:pt>
                <c:pt idx="389">
                  <c:v>29.383900000000001</c:v>
                </c:pt>
                <c:pt idx="390">
                  <c:v>29.383900000000001</c:v>
                </c:pt>
                <c:pt idx="391">
                  <c:v>29.383900000000001</c:v>
                </c:pt>
                <c:pt idx="392">
                  <c:v>29.383900000000001</c:v>
                </c:pt>
                <c:pt idx="393">
                  <c:v>29.383900000000001</c:v>
                </c:pt>
                <c:pt idx="394">
                  <c:v>29.383900000000001</c:v>
                </c:pt>
                <c:pt idx="395">
                  <c:v>29.383900000000001</c:v>
                </c:pt>
                <c:pt idx="396">
                  <c:v>29.383900000000001</c:v>
                </c:pt>
                <c:pt idx="397">
                  <c:v>29.383900000000001</c:v>
                </c:pt>
                <c:pt idx="398">
                  <c:v>29.383900000000001</c:v>
                </c:pt>
                <c:pt idx="399">
                  <c:v>29.383900000000001</c:v>
                </c:pt>
                <c:pt idx="400">
                  <c:v>29.383900000000001</c:v>
                </c:pt>
                <c:pt idx="401">
                  <c:v>29.383900000000001</c:v>
                </c:pt>
                <c:pt idx="402">
                  <c:v>29.383900000000001</c:v>
                </c:pt>
                <c:pt idx="403">
                  <c:v>29.383900000000001</c:v>
                </c:pt>
                <c:pt idx="404">
                  <c:v>29.383900000000001</c:v>
                </c:pt>
                <c:pt idx="405">
                  <c:v>29.383900000000001</c:v>
                </c:pt>
                <c:pt idx="406">
                  <c:v>29.383900000000001</c:v>
                </c:pt>
                <c:pt idx="407">
                  <c:v>29.383900000000001</c:v>
                </c:pt>
                <c:pt idx="408">
                  <c:v>29.383900000000001</c:v>
                </c:pt>
                <c:pt idx="409">
                  <c:v>29.383900000000001</c:v>
                </c:pt>
                <c:pt idx="410">
                  <c:v>29.383900000000001</c:v>
                </c:pt>
                <c:pt idx="411">
                  <c:v>29.383900000000001</c:v>
                </c:pt>
                <c:pt idx="412">
                  <c:v>29.383900000000001</c:v>
                </c:pt>
                <c:pt idx="413">
                  <c:v>29.383900000000001</c:v>
                </c:pt>
                <c:pt idx="414">
                  <c:v>29.383900000000001</c:v>
                </c:pt>
                <c:pt idx="415">
                  <c:v>29.383900000000001</c:v>
                </c:pt>
                <c:pt idx="416">
                  <c:v>29.383900000000001</c:v>
                </c:pt>
                <c:pt idx="417">
                  <c:v>29.383900000000001</c:v>
                </c:pt>
                <c:pt idx="418">
                  <c:v>29.383900000000001</c:v>
                </c:pt>
                <c:pt idx="419">
                  <c:v>29.383900000000001</c:v>
                </c:pt>
                <c:pt idx="420">
                  <c:v>29.383900000000001</c:v>
                </c:pt>
                <c:pt idx="421">
                  <c:v>29.383900000000001</c:v>
                </c:pt>
                <c:pt idx="422">
                  <c:v>29.383900000000001</c:v>
                </c:pt>
                <c:pt idx="423">
                  <c:v>29.383900000000001</c:v>
                </c:pt>
                <c:pt idx="424">
                  <c:v>29.383900000000001</c:v>
                </c:pt>
                <c:pt idx="425">
                  <c:v>29.383900000000001</c:v>
                </c:pt>
                <c:pt idx="426">
                  <c:v>29.383900000000001</c:v>
                </c:pt>
                <c:pt idx="427">
                  <c:v>29.383900000000001</c:v>
                </c:pt>
                <c:pt idx="428">
                  <c:v>29.383900000000001</c:v>
                </c:pt>
                <c:pt idx="429">
                  <c:v>29.383900000000001</c:v>
                </c:pt>
                <c:pt idx="430">
                  <c:v>29.383900000000001</c:v>
                </c:pt>
                <c:pt idx="431">
                  <c:v>29.383900000000001</c:v>
                </c:pt>
                <c:pt idx="432">
                  <c:v>29.383900000000001</c:v>
                </c:pt>
                <c:pt idx="433">
                  <c:v>29.383900000000001</c:v>
                </c:pt>
                <c:pt idx="434">
                  <c:v>29.383900000000001</c:v>
                </c:pt>
                <c:pt idx="435">
                  <c:v>29.383900000000001</c:v>
                </c:pt>
                <c:pt idx="436">
                  <c:v>29.383900000000001</c:v>
                </c:pt>
                <c:pt idx="437">
                  <c:v>29.383900000000001</c:v>
                </c:pt>
                <c:pt idx="438">
                  <c:v>29.383900000000001</c:v>
                </c:pt>
                <c:pt idx="439">
                  <c:v>29.383900000000001</c:v>
                </c:pt>
                <c:pt idx="440">
                  <c:v>29.383900000000001</c:v>
                </c:pt>
                <c:pt idx="441">
                  <c:v>29.383900000000001</c:v>
                </c:pt>
                <c:pt idx="442">
                  <c:v>29.383900000000001</c:v>
                </c:pt>
                <c:pt idx="443">
                  <c:v>29.383900000000001</c:v>
                </c:pt>
                <c:pt idx="444">
                  <c:v>29.383900000000001</c:v>
                </c:pt>
                <c:pt idx="445">
                  <c:v>29.383900000000001</c:v>
                </c:pt>
                <c:pt idx="446">
                  <c:v>29.383900000000001</c:v>
                </c:pt>
                <c:pt idx="447">
                  <c:v>29.383900000000001</c:v>
                </c:pt>
                <c:pt idx="448">
                  <c:v>29.383900000000001</c:v>
                </c:pt>
                <c:pt idx="449">
                  <c:v>29.383900000000001</c:v>
                </c:pt>
                <c:pt idx="450">
                  <c:v>29.383900000000001</c:v>
                </c:pt>
                <c:pt idx="451">
                  <c:v>29.383900000000001</c:v>
                </c:pt>
                <c:pt idx="452">
                  <c:v>29.383900000000001</c:v>
                </c:pt>
                <c:pt idx="453">
                  <c:v>29.383900000000001</c:v>
                </c:pt>
                <c:pt idx="454">
                  <c:v>29.383900000000001</c:v>
                </c:pt>
                <c:pt idx="455">
                  <c:v>29.383900000000001</c:v>
                </c:pt>
                <c:pt idx="456">
                  <c:v>29.383900000000001</c:v>
                </c:pt>
                <c:pt idx="457">
                  <c:v>29.383900000000001</c:v>
                </c:pt>
                <c:pt idx="458">
                  <c:v>29.383900000000001</c:v>
                </c:pt>
                <c:pt idx="459">
                  <c:v>29.383900000000001</c:v>
                </c:pt>
                <c:pt idx="460">
                  <c:v>29.383900000000001</c:v>
                </c:pt>
                <c:pt idx="461">
                  <c:v>29.383900000000001</c:v>
                </c:pt>
                <c:pt idx="462">
                  <c:v>29.383900000000001</c:v>
                </c:pt>
                <c:pt idx="463">
                  <c:v>29.383900000000001</c:v>
                </c:pt>
                <c:pt idx="464">
                  <c:v>29.383900000000001</c:v>
                </c:pt>
                <c:pt idx="465">
                  <c:v>29.383900000000001</c:v>
                </c:pt>
                <c:pt idx="466">
                  <c:v>29.383900000000001</c:v>
                </c:pt>
                <c:pt idx="467">
                  <c:v>29.383900000000001</c:v>
                </c:pt>
                <c:pt idx="468">
                  <c:v>29.383900000000001</c:v>
                </c:pt>
                <c:pt idx="469">
                  <c:v>29.383900000000001</c:v>
                </c:pt>
                <c:pt idx="470">
                  <c:v>29.383900000000001</c:v>
                </c:pt>
                <c:pt idx="471">
                  <c:v>29.383900000000001</c:v>
                </c:pt>
                <c:pt idx="472">
                  <c:v>29.383900000000001</c:v>
                </c:pt>
                <c:pt idx="473">
                  <c:v>29.383900000000001</c:v>
                </c:pt>
                <c:pt idx="474">
                  <c:v>29.383900000000001</c:v>
                </c:pt>
                <c:pt idx="475">
                  <c:v>29.383900000000001</c:v>
                </c:pt>
                <c:pt idx="476">
                  <c:v>29.383900000000001</c:v>
                </c:pt>
                <c:pt idx="477">
                  <c:v>29.383900000000001</c:v>
                </c:pt>
                <c:pt idx="478">
                  <c:v>29.383900000000001</c:v>
                </c:pt>
                <c:pt idx="479">
                  <c:v>29.383900000000001</c:v>
                </c:pt>
                <c:pt idx="480">
                  <c:v>29.383900000000001</c:v>
                </c:pt>
                <c:pt idx="481">
                  <c:v>29.383900000000001</c:v>
                </c:pt>
                <c:pt idx="482">
                  <c:v>29.383900000000001</c:v>
                </c:pt>
                <c:pt idx="483">
                  <c:v>29.383900000000001</c:v>
                </c:pt>
                <c:pt idx="484">
                  <c:v>29.383900000000001</c:v>
                </c:pt>
                <c:pt idx="485">
                  <c:v>29.383900000000001</c:v>
                </c:pt>
                <c:pt idx="486">
                  <c:v>29.383900000000001</c:v>
                </c:pt>
                <c:pt idx="487">
                  <c:v>29.383900000000001</c:v>
                </c:pt>
                <c:pt idx="488">
                  <c:v>29.383900000000001</c:v>
                </c:pt>
                <c:pt idx="489">
                  <c:v>29.383900000000001</c:v>
                </c:pt>
                <c:pt idx="490">
                  <c:v>29.383900000000001</c:v>
                </c:pt>
                <c:pt idx="491">
                  <c:v>29.383900000000001</c:v>
                </c:pt>
                <c:pt idx="492">
                  <c:v>29.383900000000001</c:v>
                </c:pt>
                <c:pt idx="493">
                  <c:v>29.383900000000001</c:v>
                </c:pt>
                <c:pt idx="494">
                  <c:v>29.383900000000001</c:v>
                </c:pt>
                <c:pt idx="495">
                  <c:v>29.383900000000001</c:v>
                </c:pt>
                <c:pt idx="496">
                  <c:v>29.383900000000001</c:v>
                </c:pt>
                <c:pt idx="497">
                  <c:v>29.383900000000001</c:v>
                </c:pt>
                <c:pt idx="498">
                  <c:v>29.383900000000001</c:v>
                </c:pt>
                <c:pt idx="499">
                  <c:v>29.383900000000001</c:v>
                </c:pt>
                <c:pt idx="500">
                  <c:v>29.383900000000001</c:v>
                </c:pt>
                <c:pt idx="501">
                  <c:v>29.383900000000001</c:v>
                </c:pt>
                <c:pt idx="502">
                  <c:v>29.383900000000001</c:v>
                </c:pt>
                <c:pt idx="503">
                  <c:v>29.383900000000001</c:v>
                </c:pt>
                <c:pt idx="504">
                  <c:v>29.383900000000001</c:v>
                </c:pt>
                <c:pt idx="505">
                  <c:v>29.383900000000001</c:v>
                </c:pt>
                <c:pt idx="506">
                  <c:v>29.383900000000001</c:v>
                </c:pt>
                <c:pt idx="507">
                  <c:v>29.383900000000001</c:v>
                </c:pt>
                <c:pt idx="508">
                  <c:v>29.383900000000001</c:v>
                </c:pt>
                <c:pt idx="509">
                  <c:v>29.383900000000001</c:v>
                </c:pt>
                <c:pt idx="510">
                  <c:v>29.383900000000001</c:v>
                </c:pt>
                <c:pt idx="511">
                  <c:v>29.383900000000001</c:v>
                </c:pt>
                <c:pt idx="512">
                  <c:v>29.383900000000001</c:v>
                </c:pt>
                <c:pt idx="513">
                  <c:v>29.383900000000001</c:v>
                </c:pt>
                <c:pt idx="514">
                  <c:v>29.383900000000001</c:v>
                </c:pt>
                <c:pt idx="515">
                  <c:v>29.383900000000001</c:v>
                </c:pt>
                <c:pt idx="516">
                  <c:v>29.383900000000001</c:v>
                </c:pt>
                <c:pt idx="517">
                  <c:v>29.383900000000001</c:v>
                </c:pt>
                <c:pt idx="518">
                  <c:v>29.383900000000001</c:v>
                </c:pt>
                <c:pt idx="519">
                  <c:v>29.383900000000001</c:v>
                </c:pt>
                <c:pt idx="520">
                  <c:v>29.383900000000001</c:v>
                </c:pt>
                <c:pt idx="521">
                  <c:v>29.383900000000001</c:v>
                </c:pt>
                <c:pt idx="522">
                  <c:v>29.383900000000001</c:v>
                </c:pt>
                <c:pt idx="523">
                  <c:v>29.383900000000001</c:v>
                </c:pt>
                <c:pt idx="524">
                  <c:v>29.383900000000001</c:v>
                </c:pt>
                <c:pt idx="525">
                  <c:v>29.383900000000001</c:v>
                </c:pt>
                <c:pt idx="526">
                  <c:v>29.383900000000001</c:v>
                </c:pt>
                <c:pt idx="527">
                  <c:v>29.383900000000001</c:v>
                </c:pt>
                <c:pt idx="528">
                  <c:v>29.383900000000001</c:v>
                </c:pt>
                <c:pt idx="529">
                  <c:v>29.383900000000001</c:v>
                </c:pt>
                <c:pt idx="530">
                  <c:v>29.383900000000001</c:v>
                </c:pt>
                <c:pt idx="531">
                  <c:v>29.383900000000001</c:v>
                </c:pt>
                <c:pt idx="532">
                  <c:v>29.383900000000001</c:v>
                </c:pt>
                <c:pt idx="533">
                  <c:v>29.383900000000001</c:v>
                </c:pt>
                <c:pt idx="534">
                  <c:v>29.383900000000001</c:v>
                </c:pt>
                <c:pt idx="535">
                  <c:v>29.383900000000001</c:v>
                </c:pt>
                <c:pt idx="536">
                  <c:v>29.383900000000001</c:v>
                </c:pt>
                <c:pt idx="537">
                  <c:v>29.383900000000001</c:v>
                </c:pt>
                <c:pt idx="538">
                  <c:v>29.383900000000001</c:v>
                </c:pt>
                <c:pt idx="539">
                  <c:v>29.383900000000001</c:v>
                </c:pt>
                <c:pt idx="540">
                  <c:v>29.383900000000001</c:v>
                </c:pt>
                <c:pt idx="541">
                  <c:v>29.383900000000001</c:v>
                </c:pt>
                <c:pt idx="542">
                  <c:v>29.383900000000001</c:v>
                </c:pt>
                <c:pt idx="543">
                  <c:v>29.383900000000001</c:v>
                </c:pt>
                <c:pt idx="544">
                  <c:v>29.383900000000001</c:v>
                </c:pt>
                <c:pt idx="545">
                  <c:v>29.383900000000001</c:v>
                </c:pt>
                <c:pt idx="546">
                  <c:v>29.383900000000001</c:v>
                </c:pt>
                <c:pt idx="547">
                  <c:v>29.383900000000001</c:v>
                </c:pt>
                <c:pt idx="548">
                  <c:v>29.383900000000001</c:v>
                </c:pt>
                <c:pt idx="549">
                  <c:v>29.383900000000001</c:v>
                </c:pt>
                <c:pt idx="550">
                  <c:v>29.383900000000001</c:v>
                </c:pt>
                <c:pt idx="551">
                  <c:v>29.383900000000001</c:v>
                </c:pt>
                <c:pt idx="552">
                  <c:v>29.383900000000001</c:v>
                </c:pt>
                <c:pt idx="553">
                  <c:v>29.383900000000001</c:v>
                </c:pt>
                <c:pt idx="554">
                  <c:v>29.383900000000001</c:v>
                </c:pt>
                <c:pt idx="555">
                  <c:v>29.383900000000001</c:v>
                </c:pt>
                <c:pt idx="556">
                  <c:v>29.383900000000001</c:v>
                </c:pt>
                <c:pt idx="557">
                  <c:v>29.383900000000001</c:v>
                </c:pt>
                <c:pt idx="558">
                  <c:v>29.383900000000001</c:v>
                </c:pt>
                <c:pt idx="559">
                  <c:v>29.383900000000001</c:v>
                </c:pt>
                <c:pt idx="560">
                  <c:v>29.383900000000001</c:v>
                </c:pt>
                <c:pt idx="561">
                  <c:v>29.383900000000001</c:v>
                </c:pt>
                <c:pt idx="562">
                  <c:v>29.383900000000001</c:v>
                </c:pt>
                <c:pt idx="563">
                  <c:v>29.383900000000001</c:v>
                </c:pt>
                <c:pt idx="564">
                  <c:v>29.383900000000001</c:v>
                </c:pt>
                <c:pt idx="565">
                  <c:v>29.383900000000001</c:v>
                </c:pt>
                <c:pt idx="566">
                  <c:v>29.383900000000001</c:v>
                </c:pt>
                <c:pt idx="567">
                  <c:v>29.383900000000001</c:v>
                </c:pt>
                <c:pt idx="568">
                  <c:v>29.383900000000001</c:v>
                </c:pt>
                <c:pt idx="569">
                  <c:v>29.383900000000001</c:v>
                </c:pt>
                <c:pt idx="570">
                  <c:v>29.383900000000001</c:v>
                </c:pt>
                <c:pt idx="571">
                  <c:v>29.383900000000001</c:v>
                </c:pt>
                <c:pt idx="572">
                  <c:v>29.383900000000001</c:v>
                </c:pt>
                <c:pt idx="573">
                  <c:v>29.383900000000001</c:v>
                </c:pt>
                <c:pt idx="574">
                  <c:v>29.383900000000001</c:v>
                </c:pt>
                <c:pt idx="575">
                  <c:v>29.383900000000001</c:v>
                </c:pt>
                <c:pt idx="576">
                  <c:v>29.383900000000001</c:v>
                </c:pt>
                <c:pt idx="577">
                  <c:v>29.383900000000001</c:v>
                </c:pt>
                <c:pt idx="578">
                  <c:v>29.383900000000001</c:v>
                </c:pt>
                <c:pt idx="579">
                  <c:v>29.383900000000001</c:v>
                </c:pt>
                <c:pt idx="580">
                  <c:v>29.383900000000001</c:v>
                </c:pt>
                <c:pt idx="581">
                  <c:v>29.383900000000001</c:v>
                </c:pt>
                <c:pt idx="582">
                  <c:v>29.383900000000001</c:v>
                </c:pt>
                <c:pt idx="583">
                  <c:v>29.383900000000001</c:v>
                </c:pt>
                <c:pt idx="584">
                  <c:v>29.383900000000001</c:v>
                </c:pt>
                <c:pt idx="585">
                  <c:v>29.383900000000001</c:v>
                </c:pt>
                <c:pt idx="586">
                  <c:v>29.383900000000001</c:v>
                </c:pt>
                <c:pt idx="587">
                  <c:v>29.383900000000001</c:v>
                </c:pt>
                <c:pt idx="588">
                  <c:v>29.383900000000001</c:v>
                </c:pt>
                <c:pt idx="589">
                  <c:v>29.383900000000001</c:v>
                </c:pt>
                <c:pt idx="590">
                  <c:v>29.383900000000001</c:v>
                </c:pt>
                <c:pt idx="591">
                  <c:v>29.383900000000001</c:v>
                </c:pt>
                <c:pt idx="592">
                  <c:v>29.383900000000001</c:v>
                </c:pt>
                <c:pt idx="593">
                  <c:v>29.383900000000001</c:v>
                </c:pt>
                <c:pt idx="594">
                  <c:v>29.383900000000001</c:v>
                </c:pt>
                <c:pt idx="595">
                  <c:v>29.383900000000001</c:v>
                </c:pt>
                <c:pt idx="596">
                  <c:v>29.383900000000001</c:v>
                </c:pt>
                <c:pt idx="597">
                  <c:v>29.383900000000001</c:v>
                </c:pt>
                <c:pt idx="598">
                  <c:v>29.383900000000001</c:v>
                </c:pt>
                <c:pt idx="599">
                  <c:v>29.383900000000001</c:v>
                </c:pt>
                <c:pt idx="600">
                  <c:v>29.383900000000001</c:v>
                </c:pt>
                <c:pt idx="601">
                  <c:v>29.383900000000001</c:v>
                </c:pt>
                <c:pt idx="602">
                  <c:v>29.383900000000001</c:v>
                </c:pt>
                <c:pt idx="603">
                  <c:v>29.383900000000001</c:v>
                </c:pt>
                <c:pt idx="604">
                  <c:v>29.383900000000001</c:v>
                </c:pt>
                <c:pt idx="605">
                  <c:v>29.383900000000001</c:v>
                </c:pt>
                <c:pt idx="606">
                  <c:v>29.383900000000001</c:v>
                </c:pt>
                <c:pt idx="607">
                  <c:v>29.383900000000001</c:v>
                </c:pt>
                <c:pt idx="608">
                  <c:v>29.383900000000001</c:v>
                </c:pt>
                <c:pt idx="609">
                  <c:v>29.383900000000001</c:v>
                </c:pt>
                <c:pt idx="610">
                  <c:v>29.383900000000001</c:v>
                </c:pt>
                <c:pt idx="611">
                  <c:v>29.383900000000001</c:v>
                </c:pt>
                <c:pt idx="612">
                  <c:v>29.383900000000001</c:v>
                </c:pt>
                <c:pt idx="613">
                  <c:v>29.383900000000001</c:v>
                </c:pt>
                <c:pt idx="614">
                  <c:v>29.383900000000001</c:v>
                </c:pt>
                <c:pt idx="615">
                  <c:v>29.383900000000001</c:v>
                </c:pt>
                <c:pt idx="616">
                  <c:v>29.383900000000001</c:v>
                </c:pt>
                <c:pt idx="617">
                  <c:v>29.383900000000001</c:v>
                </c:pt>
                <c:pt idx="618">
                  <c:v>29.383900000000001</c:v>
                </c:pt>
                <c:pt idx="619">
                  <c:v>29.383900000000001</c:v>
                </c:pt>
                <c:pt idx="620">
                  <c:v>29.383900000000001</c:v>
                </c:pt>
                <c:pt idx="621">
                  <c:v>29.383900000000001</c:v>
                </c:pt>
                <c:pt idx="622">
                  <c:v>29.383900000000001</c:v>
                </c:pt>
                <c:pt idx="623">
                  <c:v>29.383900000000001</c:v>
                </c:pt>
                <c:pt idx="624">
                  <c:v>29.383900000000001</c:v>
                </c:pt>
                <c:pt idx="625">
                  <c:v>29.383900000000001</c:v>
                </c:pt>
                <c:pt idx="626">
                  <c:v>29.383900000000001</c:v>
                </c:pt>
                <c:pt idx="627">
                  <c:v>29.383900000000001</c:v>
                </c:pt>
                <c:pt idx="628">
                  <c:v>29.383900000000001</c:v>
                </c:pt>
                <c:pt idx="629">
                  <c:v>29.383900000000001</c:v>
                </c:pt>
                <c:pt idx="630">
                  <c:v>29.383900000000001</c:v>
                </c:pt>
                <c:pt idx="631">
                  <c:v>29.383900000000001</c:v>
                </c:pt>
                <c:pt idx="632">
                  <c:v>29.383900000000001</c:v>
                </c:pt>
                <c:pt idx="633">
                  <c:v>29.383900000000001</c:v>
                </c:pt>
                <c:pt idx="634">
                  <c:v>29.383900000000001</c:v>
                </c:pt>
                <c:pt idx="635">
                  <c:v>29.383900000000001</c:v>
                </c:pt>
                <c:pt idx="636">
                  <c:v>29.383900000000001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569-4C36-91E5-4E0FCC397E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5756072"/>
        <c:axId val="365757384"/>
      </c:lineChart>
      <c:dateAx>
        <c:axId val="36575607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757384"/>
        <c:crosses val="autoZero"/>
        <c:auto val="1"/>
        <c:lblOffset val="100"/>
        <c:baseTimeUnit val="days"/>
      </c:dateAx>
      <c:valAx>
        <c:axId val="365757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756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</a:rPr>
              <a:t>Southwest Region Case Count by Collection Date with 7 Day Moving Average</a:t>
            </a:r>
          </a:p>
          <a:p>
            <a:pPr>
              <a:defRPr b="1">
                <a:solidFill>
                  <a:sysClr val="windowText" lastClr="000000"/>
                </a:solidFill>
              </a:defRPr>
            </a:pPr>
            <a:r>
              <a:rPr lang="en-US" sz="1400" b="1" i="0" u="none" strike="noStrike" baseline="0">
                <a:solidFill>
                  <a:sysClr val="windowText" lastClr="000000"/>
                </a:solidFill>
                <a:effectLst/>
              </a:rPr>
              <a:t>December 6</a:t>
            </a:r>
            <a:r>
              <a:rPr lang="en-US" b="1">
                <a:solidFill>
                  <a:sysClr val="windowText" lastClr="000000"/>
                </a:solidFill>
              </a:rPr>
              <a:t>, 2021</a:t>
            </a:r>
          </a:p>
        </c:rich>
      </c:tx>
      <c:layout>
        <c:manualLayout>
          <c:xMode val="edge"/>
          <c:yMode val="edge"/>
          <c:x val="0.14424698444088055"/>
          <c:y val="1.70068072759138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38100" cap="rnd">
                <a:solidFill>
                  <a:schemeClr val="tx1"/>
                </a:solidFill>
                <a:prstDash val="sysDot"/>
              </a:ln>
              <a:effectLst/>
            </c:spPr>
            <c:trendlineType val="movingAvg"/>
            <c:period val="7"/>
            <c:dispRSqr val="0"/>
            <c:dispEq val="0"/>
          </c:trendline>
          <c:cat>
            <c:numRef>
              <c:f>'By Region'!$A$2:$A$638</c:f>
              <c:numCache>
                <c:formatCode>m/d/yyyy</c:formatCode>
                <c:ptCount val="637"/>
                <c:pt idx="0">
                  <c:v>43899</c:v>
                </c:pt>
                <c:pt idx="1">
                  <c:v>43900</c:v>
                </c:pt>
                <c:pt idx="2">
                  <c:v>43901</c:v>
                </c:pt>
                <c:pt idx="3">
                  <c:v>43902</c:v>
                </c:pt>
                <c:pt idx="4">
                  <c:v>43903</c:v>
                </c:pt>
                <c:pt idx="5">
                  <c:v>43904</c:v>
                </c:pt>
                <c:pt idx="6">
                  <c:v>43905</c:v>
                </c:pt>
                <c:pt idx="7">
                  <c:v>43906</c:v>
                </c:pt>
                <c:pt idx="8">
                  <c:v>43907</c:v>
                </c:pt>
                <c:pt idx="9">
                  <c:v>43908</c:v>
                </c:pt>
                <c:pt idx="10">
                  <c:v>43909</c:v>
                </c:pt>
                <c:pt idx="11">
                  <c:v>43910</c:v>
                </c:pt>
                <c:pt idx="12">
                  <c:v>43911</c:v>
                </c:pt>
                <c:pt idx="13">
                  <c:v>43912</c:v>
                </c:pt>
                <c:pt idx="14">
                  <c:v>43913</c:v>
                </c:pt>
                <c:pt idx="15">
                  <c:v>43914</c:v>
                </c:pt>
                <c:pt idx="16">
                  <c:v>43915</c:v>
                </c:pt>
                <c:pt idx="17">
                  <c:v>43916</c:v>
                </c:pt>
                <c:pt idx="18">
                  <c:v>43917</c:v>
                </c:pt>
                <c:pt idx="19">
                  <c:v>43918</c:v>
                </c:pt>
                <c:pt idx="20">
                  <c:v>43919</c:v>
                </c:pt>
                <c:pt idx="21">
                  <c:v>43920</c:v>
                </c:pt>
                <c:pt idx="22">
                  <c:v>43921</c:v>
                </c:pt>
                <c:pt idx="23">
                  <c:v>43922</c:v>
                </c:pt>
                <c:pt idx="24">
                  <c:v>43923</c:v>
                </c:pt>
                <c:pt idx="25">
                  <c:v>43924</c:v>
                </c:pt>
                <c:pt idx="26">
                  <c:v>43925</c:v>
                </c:pt>
                <c:pt idx="27">
                  <c:v>43926</c:v>
                </c:pt>
                <c:pt idx="28">
                  <c:v>43927</c:v>
                </c:pt>
                <c:pt idx="29">
                  <c:v>43928</c:v>
                </c:pt>
                <c:pt idx="30">
                  <c:v>43929</c:v>
                </c:pt>
                <c:pt idx="31">
                  <c:v>43930</c:v>
                </c:pt>
                <c:pt idx="32">
                  <c:v>43931</c:v>
                </c:pt>
                <c:pt idx="33">
                  <c:v>43932</c:v>
                </c:pt>
                <c:pt idx="34">
                  <c:v>43933</c:v>
                </c:pt>
                <c:pt idx="35">
                  <c:v>43934</c:v>
                </c:pt>
                <c:pt idx="36">
                  <c:v>43935</c:v>
                </c:pt>
                <c:pt idx="37">
                  <c:v>43936</c:v>
                </c:pt>
                <c:pt idx="38">
                  <c:v>43937</c:v>
                </c:pt>
                <c:pt idx="39">
                  <c:v>43938</c:v>
                </c:pt>
                <c:pt idx="40">
                  <c:v>43939</c:v>
                </c:pt>
                <c:pt idx="41">
                  <c:v>43940</c:v>
                </c:pt>
                <c:pt idx="42">
                  <c:v>43941</c:v>
                </c:pt>
                <c:pt idx="43">
                  <c:v>43942</c:v>
                </c:pt>
                <c:pt idx="44">
                  <c:v>43943</c:v>
                </c:pt>
                <c:pt idx="45">
                  <c:v>43944</c:v>
                </c:pt>
                <c:pt idx="46">
                  <c:v>43945</c:v>
                </c:pt>
                <c:pt idx="47">
                  <c:v>43946</c:v>
                </c:pt>
                <c:pt idx="48">
                  <c:v>43947</c:v>
                </c:pt>
                <c:pt idx="49">
                  <c:v>43948</c:v>
                </c:pt>
                <c:pt idx="50">
                  <c:v>43949</c:v>
                </c:pt>
                <c:pt idx="51">
                  <c:v>43950</c:v>
                </c:pt>
                <c:pt idx="52">
                  <c:v>43951</c:v>
                </c:pt>
                <c:pt idx="53">
                  <c:v>43952</c:v>
                </c:pt>
                <c:pt idx="54">
                  <c:v>43953</c:v>
                </c:pt>
                <c:pt idx="55">
                  <c:v>43954</c:v>
                </c:pt>
                <c:pt idx="56">
                  <c:v>43955</c:v>
                </c:pt>
                <c:pt idx="57">
                  <c:v>43956</c:v>
                </c:pt>
                <c:pt idx="58">
                  <c:v>43957</c:v>
                </c:pt>
                <c:pt idx="59">
                  <c:v>43958</c:v>
                </c:pt>
                <c:pt idx="60">
                  <c:v>43959</c:v>
                </c:pt>
                <c:pt idx="61">
                  <c:v>43960</c:v>
                </c:pt>
                <c:pt idx="62">
                  <c:v>43961</c:v>
                </c:pt>
                <c:pt idx="63">
                  <c:v>43962</c:v>
                </c:pt>
                <c:pt idx="64">
                  <c:v>43963</c:v>
                </c:pt>
                <c:pt idx="65">
                  <c:v>43964</c:v>
                </c:pt>
                <c:pt idx="66">
                  <c:v>43965</c:v>
                </c:pt>
                <c:pt idx="67">
                  <c:v>43966</c:v>
                </c:pt>
                <c:pt idx="68">
                  <c:v>43967</c:v>
                </c:pt>
                <c:pt idx="69">
                  <c:v>43968</c:v>
                </c:pt>
                <c:pt idx="70">
                  <c:v>43969</c:v>
                </c:pt>
                <c:pt idx="71">
                  <c:v>43970</c:v>
                </c:pt>
                <c:pt idx="72">
                  <c:v>43971</c:v>
                </c:pt>
                <c:pt idx="73">
                  <c:v>43972</c:v>
                </c:pt>
                <c:pt idx="74">
                  <c:v>43973</c:v>
                </c:pt>
                <c:pt idx="75">
                  <c:v>43974</c:v>
                </c:pt>
                <c:pt idx="76">
                  <c:v>43975</c:v>
                </c:pt>
                <c:pt idx="77">
                  <c:v>43976</c:v>
                </c:pt>
                <c:pt idx="78">
                  <c:v>43977</c:v>
                </c:pt>
                <c:pt idx="79">
                  <c:v>43978</c:v>
                </c:pt>
                <c:pt idx="80">
                  <c:v>43979</c:v>
                </c:pt>
                <c:pt idx="81">
                  <c:v>43980</c:v>
                </c:pt>
                <c:pt idx="82">
                  <c:v>43981</c:v>
                </c:pt>
                <c:pt idx="83">
                  <c:v>43982</c:v>
                </c:pt>
                <c:pt idx="84">
                  <c:v>43983</c:v>
                </c:pt>
                <c:pt idx="85">
                  <c:v>43984</c:v>
                </c:pt>
                <c:pt idx="86">
                  <c:v>43985</c:v>
                </c:pt>
                <c:pt idx="87">
                  <c:v>43986</c:v>
                </c:pt>
                <c:pt idx="88">
                  <c:v>43987</c:v>
                </c:pt>
                <c:pt idx="89">
                  <c:v>43988</c:v>
                </c:pt>
                <c:pt idx="90">
                  <c:v>43989</c:v>
                </c:pt>
                <c:pt idx="91">
                  <c:v>43990</c:v>
                </c:pt>
                <c:pt idx="92">
                  <c:v>43991</c:v>
                </c:pt>
                <c:pt idx="93">
                  <c:v>43992</c:v>
                </c:pt>
                <c:pt idx="94">
                  <c:v>43993</c:v>
                </c:pt>
                <c:pt idx="95">
                  <c:v>43994</c:v>
                </c:pt>
                <c:pt idx="96">
                  <c:v>43995</c:v>
                </c:pt>
                <c:pt idx="97">
                  <c:v>43996</c:v>
                </c:pt>
                <c:pt idx="98">
                  <c:v>43997</c:v>
                </c:pt>
                <c:pt idx="99">
                  <c:v>43998</c:v>
                </c:pt>
                <c:pt idx="100">
                  <c:v>43999</c:v>
                </c:pt>
                <c:pt idx="101">
                  <c:v>44000</c:v>
                </c:pt>
                <c:pt idx="102">
                  <c:v>44001</c:v>
                </c:pt>
                <c:pt idx="103">
                  <c:v>44002</c:v>
                </c:pt>
                <c:pt idx="104">
                  <c:v>44003</c:v>
                </c:pt>
                <c:pt idx="105">
                  <c:v>44004</c:v>
                </c:pt>
                <c:pt idx="106">
                  <c:v>44005</c:v>
                </c:pt>
                <c:pt idx="107">
                  <c:v>44006</c:v>
                </c:pt>
                <c:pt idx="108">
                  <c:v>44007</c:v>
                </c:pt>
                <c:pt idx="109">
                  <c:v>44008</c:v>
                </c:pt>
                <c:pt idx="110">
                  <c:v>44009</c:v>
                </c:pt>
                <c:pt idx="111">
                  <c:v>44010</c:v>
                </c:pt>
                <c:pt idx="112">
                  <c:v>44011</c:v>
                </c:pt>
                <c:pt idx="113">
                  <c:v>44012</c:v>
                </c:pt>
                <c:pt idx="114">
                  <c:v>44013</c:v>
                </c:pt>
                <c:pt idx="115">
                  <c:v>44014</c:v>
                </c:pt>
                <c:pt idx="116">
                  <c:v>44015</c:v>
                </c:pt>
                <c:pt idx="117">
                  <c:v>44016</c:v>
                </c:pt>
                <c:pt idx="118">
                  <c:v>44017</c:v>
                </c:pt>
                <c:pt idx="119">
                  <c:v>44018</c:v>
                </c:pt>
                <c:pt idx="120">
                  <c:v>44019</c:v>
                </c:pt>
                <c:pt idx="121">
                  <c:v>44020</c:v>
                </c:pt>
                <c:pt idx="122">
                  <c:v>44021</c:v>
                </c:pt>
                <c:pt idx="123">
                  <c:v>44022</c:v>
                </c:pt>
                <c:pt idx="124">
                  <c:v>44023</c:v>
                </c:pt>
                <c:pt idx="125">
                  <c:v>44024</c:v>
                </c:pt>
                <c:pt idx="126">
                  <c:v>44025</c:v>
                </c:pt>
                <c:pt idx="127">
                  <c:v>44026</c:v>
                </c:pt>
                <c:pt idx="128">
                  <c:v>44027</c:v>
                </c:pt>
                <c:pt idx="129">
                  <c:v>44028</c:v>
                </c:pt>
                <c:pt idx="130">
                  <c:v>44029</c:v>
                </c:pt>
                <c:pt idx="131">
                  <c:v>44030</c:v>
                </c:pt>
                <c:pt idx="132">
                  <c:v>44031</c:v>
                </c:pt>
                <c:pt idx="133">
                  <c:v>44032</c:v>
                </c:pt>
                <c:pt idx="134">
                  <c:v>44033</c:v>
                </c:pt>
                <c:pt idx="135">
                  <c:v>44034</c:v>
                </c:pt>
                <c:pt idx="136">
                  <c:v>44035</c:v>
                </c:pt>
                <c:pt idx="137">
                  <c:v>44036</c:v>
                </c:pt>
                <c:pt idx="138">
                  <c:v>44037</c:v>
                </c:pt>
                <c:pt idx="139">
                  <c:v>44038</c:v>
                </c:pt>
                <c:pt idx="140">
                  <c:v>44039</c:v>
                </c:pt>
                <c:pt idx="141">
                  <c:v>44040</c:v>
                </c:pt>
                <c:pt idx="142">
                  <c:v>44041</c:v>
                </c:pt>
                <c:pt idx="143">
                  <c:v>44042</c:v>
                </c:pt>
                <c:pt idx="144">
                  <c:v>44043</c:v>
                </c:pt>
                <c:pt idx="145">
                  <c:v>44044</c:v>
                </c:pt>
                <c:pt idx="146">
                  <c:v>44045</c:v>
                </c:pt>
                <c:pt idx="147">
                  <c:v>44046</c:v>
                </c:pt>
                <c:pt idx="148">
                  <c:v>44047</c:v>
                </c:pt>
                <c:pt idx="149">
                  <c:v>44048</c:v>
                </c:pt>
                <c:pt idx="150">
                  <c:v>44049</c:v>
                </c:pt>
                <c:pt idx="151">
                  <c:v>44050</c:v>
                </c:pt>
                <c:pt idx="152">
                  <c:v>44051</c:v>
                </c:pt>
                <c:pt idx="153">
                  <c:v>44052</c:v>
                </c:pt>
                <c:pt idx="154">
                  <c:v>44053</c:v>
                </c:pt>
                <c:pt idx="155">
                  <c:v>44054</c:v>
                </c:pt>
                <c:pt idx="156">
                  <c:v>44055</c:v>
                </c:pt>
                <c:pt idx="157">
                  <c:v>44056</c:v>
                </c:pt>
                <c:pt idx="158">
                  <c:v>44057</c:v>
                </c:pt>
                <c:pt idx="159">
                  <c:v>44058</c:v>
                </c:pt>
                <c:pt idx="160">
                  <c:v>44059</c:v>
                </c:pt>
                <c:pt idx="161">
                  <c:v>44060</c:v>
                </c:pt>
                <c:pt idx="162">
                  <c:v>44061</c:v>
                </c:pt>
                <c:pt idx="163">
                  <c:v>44062</c:v>
                </c:pt>
                <c:pt idx="164">
                  <c:v>44063</c:v>
                </c:pt>
                <c:pt idx="165">
                  <c:v>44064</c:v>
                </c:pt>
                <c:pt idx="166">
                  <c:v>44065</c:v>
                </c:pt>
                <c:pt idx="167">
                  <c:v>44066</c:v>
                </c:pt>
                <c:pt idx="168">
                  <c:v>44067</c:v>
                </c:pt>
                <c:pt idx="169">
                  <c:v>44068</c:v>
                </c:pt>
                <c:pt idx="170">
                  <c:v>44069</c:v>
                </c:pt>
                <c:pt idx="171">
                  <c:v>44070</c:v>
                </c:pt>
                <c:pt idx="172">
                  <c:v>44071</c:v>
                </c:pt>
                <c:pt idx="173">
                  <c:v>44072</c:v>
                </c:pt>
                <c:pt idx="174">
                  <c:v>44073</c:v>
                </c:pt>
                <c:pt idx="175">
                  <c:v>44074</c:v>
                </c:pt>
                <c:pt idx="176">
                  <c:v>44075</c:v>
                </c:pt>
                <c:pt idx="177">
                  <c:v>44076</c:v>
                </c:pt>
                <c:pt idx="178">
                  <c:v>44077</c:v>
                </c:pt>
                <c:pt idx="179">
                  <c:v>44078</c:v>
                </c:pt>
                <c:pt idx="180">
                  <c:v>44079</c:v>
                </c:pt>
                <c:pt idx="181">
                  <c:v>44080</c:v>
                </c:pt>
                <c:pt idx="182">
                  <c:v>44081</c:v>
                </c:pt>
                <c:pt idx="183">
                  <c:v>44082</c:v>
                </c:pt>
                <c:pt idx="184">
                  <c:v>44083</c:v>
                </c:pt>
                <c:pt idx="185">
                  <c:v>44084</c:v>
                </c:pt>
                <c:pt idx="186">
                  <c:v>44085</c:v>
                </c:pt>
                <c:pt idx="187">
                  <c:v>44086</c:v>
                </c:pt>
                <c:pt idx="188">
                  <c:v>44087</c:v>
                </c:pt>
                <c:pt idx="189">
                  <c:v>44088</c:v>
                </c:pt>
                <c:pt idx="190">
                  <c:v>44089</c:v>
                </c:pt>
                <c:pt idx="191">
                  <c:v>44090</c:v>
                </c:pt>
                <c:pt idx="192">
                  <c:v>44091</c:v>
                </c:pt>
                <c:pt idx="193">
                  <c:v>44092</c:v>
                </c:pt>
                <c:pt idx="194">
                  <c:v>44093</c:v>
                </c:pt>
                <c:pt idx="195">
                  <c:v>44094</c:v>
                </c:pt>
                <c:pt idx="196">
                  <c:v>44095</c:v>
                </c:pt>
                <c:pt idx="197">
                  <c:v>44096</c:v>
                </c:pt>
                <c:pt idx="198">
                  <c:v>44097</c:v>
                </c:pt>
                <c:pt idx="199">
                  <c:v>44098</c:v>
                </c:pt>
                <c:pt idx="200">
                  <c:v>44099</c:v>
                </c:pt>
                <c:pt idx="201">
                  <c:v>44100</c:v>
                </c:pt>
                <c:pt idx="202">
                  <c:v>44101</c:v>
                </c:pt>
                <c:pt idx="203">
                  <c:v>44102</c:v>
                </c:pt>
                <c:pt idx="204">
                  <c:v>44103</c:v>
                </c:pt>
                <c:pt idx="205">
                  <c:v>44104</c:v>
                </c:pt>
                <c:pt idx="206">
                  <c:v>44105</c:v>
                </c:pt>
                <c:pt idx="207">
                  <c:v>44106</c:v>
                </c:pt>
                <c:pt idx="208">
                  <c:v>44107</c:v>
                </c:pt>
                <c:pt idx="209">
                  <c:v>44108</c:v>
                </c:pt>
                <c:pt idx="210">
                  <c:v>44109</c:v>
                </c:pt>
                <c:pt idx="211">
                  <c:v>44110</c:v>
                </c:pt>
                <c:pt idx="212">
                  <c:v>44111</c:v>
                </c:pt>
                <c:pt idx="213">
                  <c:v>44112</c:v>
                </c:pt>
                <c:pt idx="214">
                  <c:v>44113</c:v>
                </c:pt>
                <c:pt idx="215">
                  <c:v>44114</c:v>
                </c:pt>
                <c:pt idx="216">
                  <c:v>44115</c:v>
                </c:pt>
                <c:pt idx="217">
                  <c:v>44116</c:v>
                </c:pt>
                <c:pt idx="218">
                  <c:v>44117</c:v>
                </c:pt>
                <c:pt idx="219">
                  <c:v>44118</c:v>
                </c:pt>
                <c:pt idx="220">
                  <c:v>44119</c:v>
                </c:pt>
                <c:pt idx="221">
                  <c:v>44120</c:v>
                </c:pt>
                <c:pt idx="222">
                  <c:v>44121</c:v>
                </c:pt>
                <c:pt idx="223">
                  <c:v>44122</c:v>
                </c:pt>
                <c:pt idx="224">
                  <c:v>44123</c:v>
                </c:pt>
                <c:pt idx="225">
                  <c:v>44124</c:v>
                </c:pt>
                <c:pt idx="226">
                  <c:v>44125</c:v>
                </c:pt>
                <c:pt idx="227">
                  <c:v>44126</c:v>
                </c:pt>
                <c:pt idx="228">
                  <c:v>44127</c:v>
                </c:pt>
                <c:pt idx="229">
                  <c:v>44128</c:v>
                </c:pt>
                <c:pt idx="230">
                  <c:v>44129</c:v>
                </c:pt>
                <c:pt idx="231">
                  <c:v>44130</c:v>
                </c:pt>
                <c:pt idx="232">
                  <c:v>44131</c:v>
                </c:pt>
                <c:pt idx="233">
                  <c:v>44132</c:v>
                </c:pt>
                <c:pt idx="234">
                  <c:v>44133</c:v>
                </c:pt>
                <c:pt idx="235">
                  <c:v>44134</c:v>
                </c:pt>
                <c:pt idx="236">
                  <c:v>44135</c:v>
                </c:pt>
                <c:pt idx="237">
                  <c:v>44136</c:v>
                </c:pt>
                <c:pt idx="238">
                  <c:v>44137</c:v>
                </c:pt>
                <c:pt idx="239">
                  <c:v>44138</c:v>
                </c:pt>
                <c:pt idx="240">
                  <c:v>44139</c:v>
                </c:pt>
                <c:pt idx="241">
                  <c:v>44140</c:v>
                </c:pt>
                <c:pt idx="242">
                  <c:v>44141</c:v>
                </c:pt>
                <c:pt idx="243">
                  <c:v>44142</c:v>
                </c:pt>
                <c:pt idx="244">
                  <c:v>44143</c:v>
                </c:pt>
                <c:pt idx="245">
                  <c:v>44144</c:v>
                </c:pt>
                <c:pt idx="246">
                  <c:v>44145</c:v>
                </c:pt>
                <c:pt idx="247">
                  <c:v>44146</c:v>
                </c:pt>
                <c:pt idx="248">
                  <c:v>44147</c:v>
                </c:pt>
                <c:pt idx="249">
                  <c:v>44148</c:v>
                </c:pt>
                <c:pt idx="250">
                  <c:v>44149</c:v>
                </c:pt>
                <c:pt idx="251">
                  <c:v>44150</c:v>
                </c:pt>
                <c:pt idx="252">
                  <c:v>44151</c:v>
                </c:pt>
                <c:pt idx="253">
                  <c:v>44152</c:v>
                </c:pt>
                <c:pt idx="254">
                  <c:v>44153</c:v>
                </c:pt>
                <c:pt idx="255">
                  <c:v>44154</c:v>
                </c:pt>
                <c:pt idx="256">
                  <c:v>44155</c:v>
                </c:pt>
                <c:pt idx="257">
                  <c:v>44156</c:v>
                </c:pt>
                <c:pt idx="258">
                  <c:v>44157</c:v>
                </c:pt>
                <c:pt idx="259">
                  <c:v>44158</c:v>
                </c:pt>
                <c:pt idx="260">
                  <c:v>44159</c:v>
                </c:pt>
                <c:pt idx="261">
                  <c:v>44160</c:v>
                </c:pt>
                <c:pt idx="262">
                  <c:v>44161</c:v>
                </c:pt>
                <c:pt idx="263">
                  <c:v>44162</c:v>
                </c:pt>
                <c:pt idx="264">
                  <c:v>44163</c:v>
                </c:pt>
                <c:pt idx="265">
                  <c:v>44164</c:v>
                </c:pt>
                <c:pt idx="266">
                  <c:v>44165</c:v>
                </c:pt>
                <c:pt idx="267">
                  <c:v>44166</c:v>
                </c:pt>
                <c:pt idx="268">
                  <c:v>44167</c:v>
                </c:pt>
                <c:pt idx="269">
                  <c:v>44168</c:v>
                </c:pt>
                <c:pt idx="270">
                  <c:v>44169</c:v>
                </c:pt>
                <c:pt idx="271">
                  <c:v>44170</c:v>
                </c:pt>
                <c:pt idx="272">
                  <c:v>44171</c:v>
                </c:pt>
                <c:pt idx="273">
                  <c:v>44172</c:v>
                </c:pt>
                <c:pt idx="274">
                  <c:v>44173</c:v>
                </c:pt>
                <c:pt idx="275">
                  <c:v>44174</c:v>
                </c:pt>
                <c:pt idx="276">
                  <c:v>44175</c:v>
                </c:pt>
                <c:pt idx="277">
                  <c:v>44176</c:v>
                </c:pt>
                <c:pt idx="278">
                  <c:v>44177</c:v>
                </c:pt>
                <c:pt idx="279">
                  <c:v>44178</c:v>
                </c:pt>
                <c:pt idx="280">
                  <c:v>44179</c:v>
                </c:pt>
                <c:pt idx="281">
                  <c:v>44180</c:v>
                </c:pt>
                <c:pt idx="282">
                  <c:v>44181</c:v>
                </c:pt>
                <c:pt idx="283">
                  <c:v>44182</c:v>
                </c:pt>
                <c:pt idx="284">
                  <c:v>44183</c:v>
                </c:pt>
                <c:pt idx="285">
                  <c:v>44184</c:v>
                </c:pt>
                <c:pt idx="286">
                  <c:v>44185</c:v>
                </c:pt>
                <c:pt idx="287">
                  <c:v>44186</c:v>
                </c:pt>
                <c:pt idx="288">
                  <c:v>44187</c:v>
                </c:pt>
                <c:pt idx="289">
                  <c:v>44188</c:v>
                </c:pt>
                <c:pt idx="290">
                  <c:v>44189</c:v>
                </c:pt>
                <c:pt idx="291">
                  <c:v>44190</c:v>
                </c:pt>
                <c:pt idx="292">
                  <c:v>44191</c:v>
                </c:pt>
                <c:pt idx="293">
                  <c:v>44192</c:v>
                </c:pt>
                <c:pt idx="294">
                  <c:v>44193</c:v>
                </c:pt>
                <c:pt idx="295">
                  <c:v>44194</c:v>
                </c:pt>
                <c:pt idx="296">
                  <c:v>44195</c:v>
                </c:pt>
                <c:pt idx="297">
                  <c:v>44196</c:v>
                </c:pt>
                <c:pt idx="298">
                  <c:v>44197</c:v>
                </c:pt>
                <c:pt idx="299">
                  <c:v>44198</c:v>
                </c:pt>
                <c:pt idx="300">
                  <c:v>44199</c:v>
                </c:pt>
                <c:pt idx="301">
                  <c:v>44200</c:v>
                </c:pt>
                <c:pt idx="302">
                  <c:v>44201</c:v>
                </c:pt>
                <c:pt idx="303">
                  <c:v>44202</c:v>
                </c:pt>
                <c:pt idx="304">
                  <c:v>44203</c:v>
                </c:pt>
                <c:pt idx="305">
                  <c:v>44204</c:v>
                </c:pt>
                <c:pt idx="306">
                  <c:v>44205</c:v>
                </c:pt>
                <c:pt idx="307">
                  <c:v>44206</c:v>
                </c:pt>
                <c:pt idx="308">
                  <c:v>44207</c:v>
                </c:pt>
                <c:pt idx="309">
                  <c:v>44208</c:v>
                </c:pt>
                <c:pt idx="310">
                  <c:v>44209</c:v>
                </c:pt>
                <c:pt idx="311">
                  <c:v>44210</c:v>
                </c:pt>
                <c:pt idx="312">
                  <c:v>44211</c:v>
                </c:pt>
                <c:pt idx="313">
                  <c:v>44212</c:v>
                </c:pt>
                <c:pt idx="314">
                  <c:v>44213</c:v>
                </c:pt>
                <c:pt idx="315">
                  <c:v>44214</c:v>
                </c:pt>
                <c:pt idx="316">
                  <c:v>44215</c:v>
                </c:pt>
                <c:pt idx="317">
                  <c:v>44216</c:v>
                </c:pt>
                <c:pt idx="318">
                  <c:v>44217</c:v>
                </c:pt>
                <c:pt idx="319">
                  <c:v>44218</c:v>
                </c:pt>
                <c:pt idx="320">
                  <c:v>44219</c:v>
                </c:pt>
                <c:pt idx="321">
                  <c:v>44220</c:v>
                </c:pt>
                <c:pt idx="322">
                  <c:v>44221</c:v>
                </c:pt>
                <c:pt idx="323">
                  <c:v>44222</c:v>
                </c:pt>
                <c:pt idx="324">
                  <c:v>44223</c:v>
                </c:pt>
                <c:pt idx="325">
                  <c:v>44224</c:v>
                </c:pt>
                <c:pt idx="326">
                  <c:v>44225</c:v>
                </c:pt>
                <c:pt idx="327">
                  <c:v>44226</c:v>
                </c:pt>
                <c:pt idx="328">
                  <c:v>44227</c:v>
                </c:pt>
                <c:pt idx="329">
                  <c:v>44228</c:v>
                </c:pt>
                <c:pt idx="330">
                  <c:v>44229</c:v>
                </c:pt>
                <c:pt idx="331">
                  <c:v>44230</c:v>
                </c:pt>
                <c:pt idx="332">
                  <c:v>44231</c:v>
                </c:pt>
                <c:pt idx="333">
                  <c:v>44232</c:v>
                </c:pt>
                <c:pt idx="334">
                  <c:v>44233</c:v>
                </c:pt>
                <c:pt idx="335">
                  <c:v>44234</c:v>
                </c:pt>
                <c:pt idx="336">
                  <c:v>44235</c:v>
                </c:pt>
                <c:pt idx="337">
                  <c:v>44236</c:v>
                </c:pt>
                <c:pt idx="338">
                  <c:v>44237</c:v>
                </c:pt>
                <c:pt idx="339">
                  <c:v>44238</c:v>
                </c:pt>
                <c:pt idx="340">
                  <c:v>44239</c:v>
                </c:pt>
                <c:pt idx="341">
                  <c:v>44240</c:v>
                </c:pt>
                <c:pt idx="342">
                  <c:v>44241</c:v>
                </c:pt>
                <c:pt idx="343">
                  <c:v>44242</c:v>
                </c:pt>
                <c:pt idx="344">
                  <c:v>44243</c:v>
                </c:pt>
                <c:pt idx="345">
                  <c:v>44244</c:v>
                </c:pt>
                <c:pt idx="346">
                  <c:v>44245</c:v>
                </c:pt>
                <c:pt idx="347">
                  <c:v>44246</c:v>
                </c:pt>
                <c:pt idx="348">
                  <c:v>44247</c:v>
                </c:pt>
                <c:pt idx="349">
                  <c:v>44248</c:v>
                </c:pt>
                <c:pt idx="350">
                  <c:v>44249</c:v>
                </c:pt>
                <c:pt idx="351">
                  <c:v>44250</c:v>
                </c:pt>
                <c:pt idx="352">
                  <c:v>44251</c:v>
                </c:pt>
                <c:pt idx="353">
                  <c:v>44252</c:v>
                </c:pt>
                <c:pt idx="354">
                  <c:v>44253</c:v>
                </c:pt>
                <c:pt idx="355">
                  <c:v>44254</c:v>
                </c:pt>
                <c:pt idx="356">
                  <c:v>44255</c:v>
                </c:pt>
                <c:pt idx="357">
                  <c:v>44256</c:v>
                </c:pt>
                <c:pt idx="358">
                  <c:v>44257</c:v>
                </c:pt>
                <c:pt idx="359">
                  <c:v>44258</c:v>
                </c:pt>
                <c:pt idx="360">
                  <c:v>44259</c:v>
                </c:pt>
                <c:pt idx="361">
                  <c:v>44260</c:v>
                </c:pt>
                <c:pt idx="362">
                  <c:v>44261</c:v>
                </c:pt>
                <c:pt idx="363">
                  <c:v>44262</c:v>
                </c:pt>
                <c:pt idx="364">
                  <c:v>44263</c:v>
                </c:pt>
                <c:pt idx="365">
                  <c:v>44264</c:v>
                </c:pt>
                <c:pt idx="366">
                  <c:v>44265</c:v>
                </c:pt>
                <c:pt idx="367">
                  <c:v>44266</c:v>
                </c:pt>
                <c:pt idx="368">
                  <c:v>44267</c:v>
                </c:pt>
                <c:pt idx="369">
                  <c:v>44268</c:v>
                </c:pt>
                <c:pt idx="370">
                  <c:v>44269</c:v>
                </c:pt>
                <c:pt idx="371">
                  <c:v>44270</c:v>
                </c:pt>
                <c:pt idx="372">
                  <c:v>44271</c:v>
                </c:pt>
                <c:pt idx="373">
                  <c:v>44272</c:v>
                </c:pt>
                <c:pt idx="374">
                  <c:v>44273</c:v>
                </c:pt>
                <c:pt idx="375">
                  <c:v>44274</c:v>
                </c:pt>
                <c:pt idx="376">
                  <c:v>44275</c:v>
                </c:pt>
                <c:pt idx="377">
                  <c:v>44276</c:v>
                </c:pt>
                <c:pt idx="378">
                  <c:v>44277</c:v>
                </c:pt>
                <c:pt idx="379">
                  <c:v>44278</c:v>
                </c:pt>
                <c:pt idx="380">
                  <c:v>44279</c:v>
                </c:pt>
                <c:pt idx="381">
                  <c:v>44280</c:v>
                </c:pt>
                <c:pt idx="382">
                  <c:v>44281</c:v>
                </c:pt>
                <c:pt idx="383">
                  <c:v>44282</c:v>
                </c:pt>
                <c:pt idx="384">
                  <c:v>44283</c:v>
                </c:pt>
                <c:pt idx="385">
                  <c:v>44284</c:v>
                </c:pt>
                <c:pt idx="386">
                  <c:v>44285</c:v>
                </c:pt>
                <c:pt idx="387">
                  <c:v>44286</c:v>
                </c:pt>
                <c:pt idx="388">
                  <c:v>44287</c:v>
                </c:pt>
                <c:pt idx="389">
                  <c:v>44288</c:v>
                </c:pt>
                <c:pt idx="390">
                  <c:v>44289</c:v>
                </c:pt>
                <c:pt idx="391">
                  <c:v>44290</c:v>
                </c:pt>
                <c:pt idx="392">
                  <c:v>44291</c:v>
                </c:pt>
                <c:pt idx="393">
                  <c:v>44292</c:v>
                </c:pt>
                <c:pt idx="394">
                  <c:v>44293</c:v>
                </c:pt>
                <c:pt idx="395">
                  <c:v>44294</c:v>
                </c:pt>
                <c:pt idx="396">
                  <c:v>44295</c:v>
                </c:pt>
                <c:pt idx="397">
                  <c:v>44296</c:v>
                </c:pt>
                <c:pt idx="398">
                  <c:v>44297</c:v>
                </c:pt>
                <c:pt idx="399">
                  <c:v>44298</c:v>
                </c:pt>
                <c:pt idx="400">
                  <c:v>44299</c:v>
                </c:pt>
                <c:pt idx="401">
                  <c:v>44300</c:v>
                </c:pt>
                <c:pt idx="402">
                  <c:v>44301</c:v>
                </c:pt>
                <c:pt idx="403">
                  <c:v>44302</c:v>
                </c:pt>
                <c:pt idx="404">
                  <c:v>44303</c:v>
                </c:pt>
                <c:pt idx="405">
                  <c:v>44304</c:v>
                </c:pt>
                <c:pt idx="406">
                  <c:v>44305</c:v>
                </c:pt>
                <c:pt idx="407">
                  <c:v>44306</c:v>
                </c:pt>
                <c:pt idx="408">
                  <c:v>44307</c:v>
                </c:pt>
                <c:pt idx="409">
                  <c:v>44308</c:v>
                </c:pt>
                <c:pt idx="410">
                  <c:v>44309</c:v>
                </c:pt>
                <c:pt idx="411">
                  <c:v>44310</c:v>
                </c:pt>
                <c:pt idx="412">
                  <c:v>44311</c:v>
                </c:pt>
                <c:pt idx="413">
                  <c:v>44312</c:v>
                </c:pt>
                <c:pt idx="414">
                  <c:v>44313</c:v>
                </c:pt>
                <c:pt idx="415">
                  <c:v>44314</c:v>
                </c:pt>
                <c:pt idx="416">
                  <c:v>44315</c:v>
                </c:pt>
                <c:pt idx="417">
                  <c:v>44316</c:v>
                </c:pt>
                <c:pt idx="418">
                  <c:v>44317</c:v>
                </c:pt>
                <c:pt idx="419">
                  <c:v>44318</c:v>
                </c:pt>
                <c:pt idx="420">
                  <c:v>44319</c:v>
                </c:pt>
                <c:pt idx="421">
                  <c:v>44320</c:v>
                </c:pt>
                <c:pt idx="422">
                  <c:v>44321</c:v>
                </c:pt>
                <c:pt idx="423">
                  <c:v>44322</c:v>
                </c:pt>
                <c:pt idx="424">
                  <c:v>44323</c:v>
                </c:pt>
                <c:pt idx="425">
                  <c:v>44324</c:v>
                </c:pt>
                <c:pt idx="426">
                  <c:v>44325</c:v>
                </c:pt>
                <c:pt idx="427">
                  <c:v>44326</c:v>
                </c:pt>
                <c:pt idx="428">
                  <c:v>44327</c:v>
                </c:pt>
                <c:pt idx="429">
                  <c:v>44328</c:v>
                </c:pt>
                <c:pt idx="430">
                  <c:v>44329</c:v>
                </c:pt>
                <c:pt idx="431">
                  <c:v>44330</c:v>
                </c:pt>
                <c:pt idx="432">
                  <c:v>44331</c:v>
                </c:pt>
                <c:pt idx="433">
                  <c:v>44332</c:v>
                </c:pt>
                <c:pt idx="434">
                  <c:v>44333</c:v>
                </c:pt>
                <c:pt idx="435">
                  <c:v>44334</c:v>
                </c:pt>
                <c:pt idx="436">
                  <c:v>44335</c:v>
                </c:pt>
                <c:pt idx="437">
                  <c:v>44336</c:v>
                </c:pt>
                <c:pt idx="438">
                  <c:v>44337</c:v>
                </c:pt>
                <c:pt idx="439">
                  <c:v>44338</c:v>
                </c:pt>
                <c:pt idx="440">
                  <c:v>44339</c:v>
                </c:pt>
                <c:pt idx="441">
                  <c:v>44340</c:v>
                </c:pt>
                <c:pt idx="442">
                  <c:v>44341</c:v>
                </c:pt>
                <c:pt idx="443">
                  <c:v>44342</c:v>
                </c:pt>
                <c:pt idx="444">
                  <c:v>44343</c:v>
                </c:pt>
                <c:pt idx="445">
                  <c:v>44344</c:v>
                </c:pt>
                <c:pt idx="446">
                  <c:v>44345</c:v>
                </c:pt>
                <c:pt idx="447">
                  <c:v>44346</c:v>
                </c:pt>
                <c:pt idx="448">
                  <c:v>44347</c:v>
                </c:pt>
                <c:pt idx="449">
                  <c:v>44348</c:v>
                </c:pt>
                <c:pt idx="450">
                  <c:v>44349</c:v>
                </c:pt>
                <c:pt idx="451">
                  <c:v>44350</c:v>
                </c:pt>
                <c:pt idx="452">
                  <c:v>44351</c:v>
                </c:pt>
                <c:pt idx="453">
                  <c:v>44352</c:v>
                </c:pt>
                <c:pt idx="454">
                  <c:v>44353</c:v>
                </c:pt>
                <c:pt idx="455">
                  <c:v>44354</c:v>
                </c:pt>
                <c:pt idx="456">
                  <c:v>44355</c:v>
                </c:pt>
                <c:pt idx="457">
                  <c:v>44356</c:v>
                </c:pt>
                <c:pt idx="458">
                  <c:v>44357</c:v>
                </c:pt>
                <c:pt idx="459">
                  <c:v>44358</c:v>
                </c:pt>
                <c:pt idx="460">
                  <c:v>44359</c:v>
                </c:pt>
                <c:pt idx="461">
                  <c:v>44360</c:v>
                </c:pt>
                <c:pt idx="462">
                  <c:v>44361</c:v>
                </c:pt>
                <c:pt idx="463">
                  <c:v>44362</c:v>
                </c:pt>
                <c:pt idx="464">
                  <c:v>44363</c:v>
                </c:pt>
                <c:pt idx="465">
                  <c:v>44364</c:v>
                </c:pt>
                <c:pt idx="466">
                  <c:v>44365</c:v>
                </c:pt>
                <c:pt idx="467">
                  <c:v>44366</c:v>
                </c:pt>
                <c:pt idx="468">
                  <c:v>44367</c:v>
                </c:pt>
                <c:pt idx="469">
                  <c:v>44368</c:v>
                </c:pt>
                <c:pt idx="470">
                  <c:v>44369</c:v>
                </c:pt>
                <c:pt idx="471">
                  <c:v>44370</c:v>
                </c:pt>
                <c:pt idx="472">
                  <c:v>44371</c:v>
                </c:pt>
                <c:pt idx="473">
                  <c:v>44372</c:v>
                </c:pt>
                <c:pt idx="474">
                  <c:v>44373</c:v>
                </c:pt>
                <c:pt idx="475">
                  <c:v>44374</c:v>
                </c:pt>
                <c:pt idx="476">
                  <c:v>44375</c:v>
                </c:pt>
                <c:pt idx="477">
                  <c:v>44376</c:v>
                </c:pt>
                <c:pt idx="478">
                  <c:v>44377</c:v>
                </c:pt>
                <c:pt idx="479">
                  <c:v>44378</c:v>
                </c:pt>
                <c:pt idx="480">
                  <c:v>44379</c:v>
                </c:pt>
                <c:pt idx="481">
                  <c:v>44380</c:v>
                </c:pt>
                <c:pt idx="482">
                  <c:v>44381</c:v>
                </c:pt>
                <c:pt idx="483">
                  <c:v>44382</c:v>
                </c:pt>
                <c:pt idx="484">
                  <c:v>44383</c:v>
                </c:pt>
                <c:pt idx="485">
                  <c:v>44384</c:v>
                </c:pt>
                <c:pt idx="486">
                  <c:v>44385</c:v>
                </c:pt>
                <c:pt idx="487">
                  <c:v>44386</c:v>
                </c:pt>
                <c:pt idx="488">
                  <c:v>44387</c:v>
                </c:pt>
                <c:pt idx="489">
                  <c:v>44388</c:v>
                </c:pt>
                <c:pt idx="490">
                  <c:v>44389</c:v>
                </c:pt>
                <c:pt idx="491">
                  <c:v>44390</c:v>
                </c:pt>
                <c:pt idx="492">
                  <c:v>44391</c:v>
                </c:pt>
                <c:pt idx="493">
                  <c:v>44392</c:v>
                </c:pt>
                <c:pt idx="494">
                  <c:v>44393</c:v>
                </c:pt>
                <c:pt idx="495">
                  <c:v>44394</c:v>
                </c:pt>
                <c:pt idx="496">
                  <c:v>44395</c:v>
                </c:pt>
                <c:pt idx="497">
                  <c:v>44396</c:v>
                </c:pt>
                <c:pt idx="498">
                  <c:v>44397</c:v>
                </c:pt>
                <c:pt idx="499">
                  <c:v>44398</c:v>
                </c:pt>
                <c:pt idx="500">
                  <c:v>44399</c:v>
                </c:pt>
                <c:pt idx="501">
                  <c:v>44400</c:v>
                </c:pt>
                <c:pt idx="502">
                  <c:v>44401</c:v>
                </c:pt>
                <c:pt idx="503">
                  <c:v>44402</c:v>
                </c:pt>
                <c:pt idx="504">
                  <c:v>44403</c:v>
                </c:pt>
                <c:pt idx="505">
                  <c:v>44404</c:v>
                </c:pt>
                <c:pt idx="506">
                  <c:v>44405</c:v>
                </c:pt>
                <c:pt idx="507">
                  <c:v>44406</c:v>
                </c:pt>
                <c:pt idx="508">
                  <c:v>44407</c:v>
                </c:pt>
                <c:pt idx="509">
                  <c:v>44408</c:v>
                </c:pt>
                <c:pt idx="510">
                  <c:v>44409</c:v>
                </c:pt>
                <c:pt idx="511">
                  <c:v>44410</c:v>
                </c:pt>
                <c:pt idx="512">
                  <c:v>44411</c:v>
                </c:pt>
                <c:pt idx="513">
                  <c:v>44412</c:v>
                </c:pt>
                <c:pt idx="514">
                  <c:v>44413</c:v>
                </c:pt>
                <c:pt idx="515">
                  <c:v>44414</c:v>
                </c:pt>
                <c:pt idx="516">
                  <c:v>44415</c:v>
                </c:pt>
                <c:pt idx="517">
                  <c:v>44416</c:v>
                </c:pt>
                <c:pt idx="518">
                  <c:v>44417</c:v>
                </c:pt>
                <c:pt idx="519">
                  <c:v>44418</c:v>
                </c:pt>
                <c:pt idx="520">
                  <c:v>44419</c:v>
                </c:pt>
                <c:pt idx="521">
                  <c:v>44420</c:v>
                </c:pt>
                <c:pt idx="522">
                  <c:v>44421</c:v>
                </c:pt>
                <c:pt idx="523">
                  <c:v>44422</c:v>
                </c:pt>
                <c:pt idx="524">
                  <c:v>44423</c:v>
                </c:pt>
                <c:pt idx="525">
                  <c:v>44424</c:v>
                </c:pt>
                <c:pt idx="526">
                  <c:v>44425</c:v>
                </c:pt>
                <c:pt idx="527">
                  <c:v>44426</c:v>
                </c:pt>
                <c:pt idx="528">
                  <c:v>44427</c:v>
                </c:pt>
                <c:pt idx="529">
                  <c:v>44428</c:v>
                </c:pt>
                <c:pt idx="530">
                  <c:v>44429</c:v>
                </c:pt>
                <c:pt idx="531">
                  <c:v>44430</c:v>
                </c:pt>
                <c:pt idx="532">
                  <c:v>44431</c:v>
                </c:pt>
                <c:pt idx="533">
                  <c:v>44432</c:v>
                </c:pt>
                <c:pt idx="534">
                  <c:v>44433</c:v>
                </c:pt>
                <c:pt idx="535">
                  <c:v>44434</c:v>
                </c:pt>
                <c:pt idx="536">
                  <c:v>44435</c:v>
                </c:pt>
                <c:pt idx="537">
                  <c:v>44436</c:v>
                </c:pt>
                <c:pt idx="538">
                  <c:v>44437</c:v>
                </c:pt>
                <c:pt idx="539">
                  <c:v>44438</c:v>
                </c:pt>
                <c:pt idx="540">
                  <c:v>44439</c:v>
                </c:pt>
                <c:pt idx="541">
                  <c:v>44440</c:v>
                </c:pt>
                <c:pt idx="542">
                  <c:v>44441</c:v>
                </c:pt>
                <c:pt idx="543">
                  <c:v>44442</c:v>
                </c:pt>
                <c:pt idx="544">
                  <c:v>44443</c:v>
                </c:pt>
                <c:pt idx="545">
                  <c:v>44444</c:v>
                </c:pt>
                <c:pt idx="546">
                  <c:v>44445</c:v>
                </c:pt>
                <c:pt idx="547">
                  <c:v>44446</c:v>
                </c:pt>
                <c:pt idx="548">
                  <c:v>44447</c:v>
                </c:pt>
                <c:pt idx="549">
                  <c:v>44448</c:v>
                </c:pt>
                <c:pt idx="550">
                  <c:v>44449</c:v>
                </c:pt>
                <c:pt idx="551">
                  <c:v>44450</c:v>
                </c:pt>
                <c:pt idx="552">
                  <c:v>44451</c:v>
                </c:pt>
                <c:pt idx="553">
                  <c:v>44452</c:v>
                </c:pt>
                <c:pt idx="554">
                  <c:v>44453</c:v>
                </c:pt>
                <c:pt idx="555">
                  <c:v>44454</c:v>
                </c:pt>
                <c:pt idx="556">
                  <c:v>44455</c:v>
                </c:pt>
                <c:pt idx="557">
                  <c:v>44456</c:v>
                </c:pt>
                <c:pt idx="558">
                  <c:v>44457</c:v>
                </c:pt>
                <c:pt idx="559">
                  <c:v>44458</c:v>
                </c:pt>
                <c:pt idx="560">
                  <c:v>44459</c:v>
                </c:pt>
                <c:pt idx="561">
                  <c:v>44460</c:v>
                </c:pt>
                <c:pt idx="562">
                  <c:v>44461</c:v>
                </c:pt>
                <c:pt idx="563">
                  <c:v>44462</c:v>
                </c:pt>
                <c:pt idx="564">
                  <c:v>44463</c:v>
                </c:pt>
                <c:pt idx="565">
                  <c:v>44464</c:v>
                </c:pt>
                <c:pt idx="566">
                  <c:v>44465</c:v>
                </c:pt>
                <c:pt idx="567">
                  <c:v>44466</c:v>
                </c:pt>
                <c:pt idx="568">
                  <c:v>44467</c:v>
                </c:pt>
                <c:pt idx="569">
                  <c:v>44468</c:v>
                </c:pt>
                <c:pt idx="570">
                  <c:v>44469</c:v>
                </c:pt>
                <c:pt idx="571">
                  <c:v>44470</c:v>
                </c:pt>
                <c:pt idx="572">
                  <c:v>44471</c:v>
                </c:pt>
                <c:pt idx="573">
                  <c:v>44472</c:v>
                </c:pt>
                <c:pt idx="574">
                  <c:v>44473</c:v>
                </c:pt>
                <c:pt idx="575">
                  <c:v>44474</c:v>
                </c:pt>
                <c:pt idx="576">
                  <c:v>44475</c:v>
                </c:pt>
                <c:pt idx="577">
                  <c:v>44476</c:v>
                </c:pt>
                <c:pt idx="578">
                  <c:v>44477</c:v>
                </c:pt>
                <c:pt idx="579">
                  <c:v>44478</c:v>
                </c:pt>
                <c:pt idx="580">
                  <c:v>44479</c:v>
                </c:pt>
                <c:pt idx="581">
                  <c:v>44480</c:v>
                </c:pt>
                <c:pt idx="582">
                  <c:v>44481</c:v>
                </c:pt>
                <c:pt idx="583">
                  <c:v>44482</c:v>
                </c:pt>
                <c:pt idx="584">
                  <c:v>44483</c:v>
                </c:pt>
                <c:pt idx="585">
                  <c:v>44484</c:v>
                </c:pt>
                <c:pt idx="586">
                  <c:v>44485</c:v>
                </c:pt>
                <c:pt idx="587">
                  <c:v>44486</c:v>
                </c:pt>
                <c:pt idx="588">
                  <c:v>44487</c:v>
                </c:pt>
                <c:pt idx="589">
                  <c:v>44488</c:v>
                </c:pt>
                <c:pt idx="590">
                  <c:v>44489</c:v>
                </c:pt>
                <c:pt idx="591">
                  <c:v>44490</c:v>
                </c:pt>
                <c:pt idx="592">
                  <c:v>44491</c:v>
                </c:pt>
                <c:pt idx="593">
                  <c:v>44492</c:v>
                </c:pt>
                <c:pt idx="594">
                  <c:v>44493</c:v>
                </c:pt>
                <c:pt idx="595">
                  <c:v>44494</c:v>
                </c:pt>
                <c:pt idx="596">
                  <c:v>44495</c:v>
                </c:pt>
                <c:pt idx="597">
                  <c:v>44496</c:v>
                </c:pt>
                <c:pt idx="598">
                  <c:v>44497</c:v>
                </c:pt>
                <c:pt idx="599">
                  <c:v>44498</c:v>
                </c:pt>
                <c:pt idx="600">
                  <c:v>44499</c:v>
                </c:pt>
                <c:pt idx="601">
                  <c:v>44500</c:v>
                </c:pt>
                <c:pt idx="602">
                  <c:v>44501</c:v>
                </c:pt>
                <c:pt idx="603">
                  <c:v>44502</c:v>
                </c:pt>
                <c:pt idx="604">
                  <c:v>44503</c:v>
                </c:pt>
                <c:pt idx="605">
                  <c:v>44504</c:v>
                </c:pt>
                <c:pt idx="606">
                  <c:v>44505</c:v>
                </c:pt>
                <c:pt idx="607">
                  <c:v>44506</c:v>
                </c:pt>
                <c:pt idx="608">
                  <c:v>44507</c:v>
                </c:pt>
                <c:pt idx="609">
                  <c:v>44508</c:v>
                </c:pt>
                <c:pt idx="610">
                  <c:v>44509</c:v>
                </c:pt>
                <c:pt idx="611">
                  <c:v>44510</c:v>
                </c:pt>
                <c:pt idx="612">
                  <c:v>44511</c:v>
                </c:pt>
                <c:pt idx="613">
                  <c:v>44512</c:v>
                </c:pt>
                <c:pt idx="614">
                  <c:v>44513</c:v>
                </c:pt>
                <c:pt idx="615">
                  <c:v>44514</c:v>
                </c:pt>
                <c:pt idx="616">
                  <c:v>44515</c:v>
                </c:pt>
                <c:pt idx="617">
                  <c:v>44516</c:v>
                </c:pt>
                <c:pt idx="618">
                  <c:v>44517</c:v>
                </c:pt>
                <c:pt idx="619">
                  <c:v>44518</c:v>
                </c:pt>
                <c:pt idx="620">
                  <c:v>44519</c:v>
                </c:pt>
                <c:pt idx="621">
                  <c:v>44520</c:v>
                </c:pt>
                <c:pt idx="622">
                  <c:v>44521</c:v>
                </c:pt>
                <c:pt idx="623">
                  <c:v>44522</c:v>
                </c:pt>
                <c:pt idx="624">
                  <c:v>44523</c:v>
                </c:pt>
                <c:pt idx="625">
                  <c:v>44524</c:v>
                </c:pt>
                <c:pt idx="626">
                  <c:v>44525</c:v>
                </c:pt>
                <c:pt idx="627">
                  <c:v>44526</c:v>
                </c:pt>
                <c:pt idx="628">
                  <c:v>44527</c:v>
                </c:pt>
                <c:pt idx="629">
                  <c:v>44528</c:v>
                </c:pt>
                <c:pt idx="630">
                  <c:v>44529</c:v>
                </c:pt>
                <c:pt idx="631">
                  <c:v>44530</c:v>
                </c:pt>
                <c:pt idx="632">
                  <c:v>44531</c:v>
                </c:pt>
                <c:pt idx="633">
                  <c:v>44532</c:v>
                </c:pt>
                <c:pt idx="634">
                  <c:v>44533</c:v>
                </c:pt>
                <c:pt idx="635">
                  <c:v>44534</c:v>
                </c:pt>
                <c:pt idx="636">
                  <c:v>44535</c:v>
                </c:pt>
              </c:numCache>
            </c:numRef>
          </c:cat>
          <c:val>
            <c:numRef>
              <c:f>'By Region'!$F$2:$F$638</c:f>
              <c:numCache>
                <c:formatCode>General</c:formatCode>
                <c:ptCount val="637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5</c:v>
                </c:pt>
                <c:pt idx="12">
                  <c:v>1</c:v>
                </c:pt>
                <c:pt idx="13">
                  <c:v>2</c:v>
                </c:pt>
                <c:pt idx="14">
                  <c:v>3</c:v>
                </c:pt>
                <c:pt idx="15">
                  <c:v>0</c:v>
                </c:pt>
                <c:pt idx="16">
                  <c:v>1</c:v>
                </c:pt>
                <c:pt idx="17">
                  <c:v>0</c:v>
                </c:pt>
                <c:pt idx="18">
                  <c:v>3</c:v>
                </c:pt>
                <c:pt idx="19">
                  <c:v>2</c:v>
                </c:pt>
                <c:pt idx="20">
                  <c:v>2</c:v>
                </c:pt>
                <c:pt idx="21">
                  <c:v>4</c:v>
                </c:pt>
                <c:pt idx="22">
                  <c:v>2</c:v>
                </c:pt>
                <c:pt idx="23">
                  <c:v>4</c:v>
                </c:pt>
                <c:pt idx="24">
                  <c:v>5</c:v>
                </c:pt>
                <c:pt idx="25">
                  <c:v>7</c:v>
                </c:pt>
                <c:pt idx="26">
                  <c:v>3</c:v>
                </c:pt>
                <c:pt idx="27">
                  <c:v>1</c:v>
                </c:pt>
                <c:pt idx="28">
                  <c:v>8</c:v>
                </c:pt>
                <c:pt idx="29">
                  <c:v>10</c:v>
                </c:pt>
                <c:pt idx="30">
                  <c:v>4</c:v>
                </c:pt>
                <c:pt idx="31">
                  <c:v>5</c:v>
                </c:pt>
                <c:pt idx="32">
                  <c:v>3</c:v>
                </c:pt>
                <c:pt idx="33">
                  <c:v>1</c:v>
                </c:pt>
                <c:pt idx="34">
                  <c:v>3</c:v>
                </c:pt>
                <c:pt idx="35">
                  <c:v>7</c:v>
                </c:pt>
                <c:pt idx="36">
                  <c:v>13</c:v>
                </c:pt>
                <c:pt idx="37">
                  <c:v>19</c:v>
                </c:pt>
                <c:pt idx="38">
                  <c:v>4</c:v>
                </c:pt>
                <c:pt idx="39">
                  <c:v>4</c:v>
                </c:pt>
                <c:pt idx="40">
                  <c:v>1</c:v>
                </c:pt>
                <c:pt idx="41">
                  <c:v>7</c:v>
                </c:pt>
                <c:pt idx="42">
                  <c:v>8</c:v>
                </c:pt>
                <c:pt idx="43">
                  <c:v>7</c:v>
                </c:pt>
                <c:pt idx="44">
                  <c:v>10</c:v>
                </c:pt>
                <c:pt idx="45">
                  <c:v>18</c:v>
                </c:pt>
                <c:pt idx="46">
                  <c:v>11</c:v>
                </c:pt>
                <c:pt idx="47">
                  <c:v>1</c:v>
                </c:pt>
                <c:pt idx="48">
                  <c:v>2</c:v>
                </c:pt>
                <c:pt idx="49">
                  <c:v>12</c:v>
                </c:pt>
                <c:pt idx="50">
                  <c:v>7</c:v>
                </c:pt>
                <c:pt idx="51">
                  <c:v>4</c:v>
                </c:pt>
                <c:pt idx="52">
                  <c:v>5</c:v>
                </c:pt>
                <c:pt idx="53">
                  <c:v>9</c:v>
                </c:pt>
                <c:pt idx="54">
                  <c:v>2</c:v>
                </c:pt>
                <c:pt idx="55">
                  <c:v>2</c:v>
                </c:pt>
                <c:pt idx="56">
                  <c:v>27</c:v>
                </c:pt>
                <c:pt idx="57">
                  <c:v>10</c:v>
                </c:pt>
                <c:pt idx="58">
                  <c:v>24</c:v>
                </c:pt>
                <c:pt idx="59">
                  <c:v>13</c:v>
                </c:pt>
                <c:pt idx="60">
                  <c:v>16</c:v>
                </c:pt>
                <c:pt idx="61">
                  <c:v>3</c:v>
                </c:pt>
                <c:pt idx="62">
                  <c:v>1</c:v>
                </c:pt>
                <c:pt idx="63">
                  <c:v>14</c:v>
                </c:pt>
                <c:pt idx="64">
                  <c:v>16</c:v>
                </c:pt>
                <c:pt idx="65">
                  <c:v>13</c:v>
                </c:pt>
                <c:pt idx="66">
                  <c:v>17</c:v>
                </c:pt>
                <c:pt idx="67">
                  <c:v>23</c:v>
                </c:pt>
                <c:pt idx="68">
                  <c:v>0</c:v>
                </c:pt>
                <c:pt idx="69">
                  <c:v>0</c:v>
                </c:pt>
                <c:pt idx="70">
                  <c:v>45</c:v>
                </c:pt>
                <c:pt idx="71">
                  <c:v>19</c:v>
                </c:pt>
                <c:pt idx="72">
                  <c:v>21</c:v>
                </c:pt>
                <c:pt idx="73">
                  <c:v>9</c:v>
                </c:pt>
                <c:pt idx="74">
                  <c:v>24</c:v>
                </c:pt>
                <c:pt idx="75">
                  <c:v>5</c:v>
                </c:pt>
                <c:pt idx="76">
                  <c:v>3</c:v>
                </c:pt>
                <c:pt idx="77">
                  <c:v>13</c:v>
                </c:pt>
                <c:pt idx="78">
                  <c:v>9</c:v>
                </c:pt>
                <c:pt idx="79">
                  <c:v>8</c:v>
                </c:pt>
                <c:pt idx="80">
                  <c:v>5</c:v>
                </c:pt>
                <c:pt idx="81">
                  <c:v>13</c:v>
                </c:pt>
                <c:pt idx="82">
                  <c:v>6</c:v>
                </c:pt>
                <c:pt idx="83">
                  <c:v>4</c:v>
                </c:pt>
                <c:pt idx="84">
                  <c:v>29</c:v>
                </c:pt>
                <c:pt idx="85">
                  <c:v>29</c:v>
                </c:pt>
                <c:pt idx="86">
                  <c:v>19</c:v>
                </c:pt>
                <c:pt idx="87">
                  <c:v>29</c:v>
                </c:pt>
                <c:pt idx="88">
                  <c:v>9</c:v>
                </c:pt>
                <c:pt idx="89">
                  <c:v>4</c:v>
                </c:pt>
                <c:pt idx="90">
                  <c:v>4</c:v>
                </c:pt>
                <c:pt idx="91">
                  <c:v>32</c:v>
                </c:pt>
                <c:pt idx="92">
                  <c:v>29</c:v>
                </c:pt>
                <c:pt idx="93">
                  <c:v>20</c:v>
                </c:pt>
                <c:pt idx="94">
                  <c:v>9</c:v>
                </c:pt>
                <c:pt idx="95">
                  <c:v>23</c:v>
                </c:pt>
                <c:pt idx="96">
                  <c:v>14</c:v>
                </c:pt>
                <c:pt idx="97">
                  <c:v>6</c:v>
                </c:pt>
                <c:pt idx="98">
                  <c:v>26</c:v>
                </c:pt>
                <c:pt idx="99">
                  <c:v>22</c:v>
                </c:pt>
                <c:pt idx="100">
                  <c:v>15</c:v>
                </c:pt>
                <c:pt idx="101">
                  <c:v>42</c:v>
                </c:pt>
                <c:pt idx="102">
                  <c:v>22</c:v>
                </c:pt>
                <c:pt idx="103">
                  <c:v>11</c:v>
                </c:pt>
                <c:pt idx="104">
                  <c:v>4</c:v>
                </c:pt>
                <c:pt idx="105">
                  <c:v>62</c:v>
                </c:pt>
                <c:pt idx="106">
                  <c:v>56</c:v>
                </c:pt>
                <c:pt idx="107">
                  <c:v>51</c:v>
                </c:pt>
                <c:pt idx="108">
                  <c:v>66</c:v>
                </c:pt>
                <c:pt idx="109">
                  <c:v>35</c:v>
                </c:pt>
                <c:pt idx="110">
                  <c:v>11</c:v>
                </c:pt>
                <c:pt idx="111">
                  <c:v>9</c:v>
                </c:pt>
                <c:pt idx="112">
                  <c:v>76</c:v>
                </c:pt>
                <c:pt idx="113">
                  <c:v>94</c:v>
                </c:pt>
                <c:pt idx="114">
                  <c:v>58</c:v>
                </c:pt>
                <c:pt idx="115">
                  <c:v>123</c:v>
                </c:pt>
                <c:pt idx="116">
                  <c:v>54</c:v>
                </c:pt>
                <c:pt idx="117">
                  <c:v>20</c:v>
                </c:pt>
                <c:pt idx="118">
                  <c:v>12</c:v>
                </c:pt>
                <c:pt idx="119">
                  <c:v>64</c:v>
                </c:pt>
                <c:pt idx="120">
                  <c:v>97</c:v>
                </c:pt>
                <c:pt idx="121">
                  <c:v>72</c:v>
                </c:pt>
                <c:pt idx="122">
                  <c:v>103</c:v>
                </c:pt>
                <c:pt idx="123">
                  <c:v>50</c:v>
                </c:pt>
                <c:pt idx="124">
                  <c:v>29</c:v>
                </c:pt>
                <c:pt idx="125">
                  <c:v>19</c:v>
                </c:pt>
                <c:pt idx="126">
                  <c:v>86</c:v>
                </c:pt>
                <c:pt idx="127">
                  <c:v>97</c:v>
                </c:pt>
                <c:pt idx="128">
                  <c:v>92</c:v>
                </c:pt>
                <c:pt idx="129">
                  <c:v>65</c:v>
                </c:pt>
                <c:pt idx="130">
                  <c:v>48</c:v>
                </c:pt>
                <c:pt idx="131">
                  <c:v>17</c:v>
                </c:pt>
                <c:pt idx="132">
                  <c:v>14</c:v>
                </c:pt>
                <c:pt idx="133">
                  <c:v>105</c:v>
                </c:pt>
                <c:pt idx="134">
                  <c:v>64</c:v>
                </c:pt>
                <c:pt idx="135">
                  <c:v>98</c:v>
                </c:pt>
                <c:pt idx="136">
                  <c:v>43</c:v>
                </c:pt>
                <c:pt idx="137">
                  <c:v>46</c:v>
                </c:pt>
                <c:pt idx="138">
                  <c:v>11</c:v>
                </c:pt>
                <c:pt idx="139">
                  <c:v>8</c:v>
                </c:pt>
                <c:pt idx="140">
                  <c:v>38</c:v>
                </c:pt>
                <c:pt idx="141">
                  <c:v>49</c:v>
                </c:pt>
                <c:pt idx="142">
                  <c:v>59</c:v>
                </c:pt>
                <c:pt idx="143">
                  <c:v>43</c:v>
                </c:pt>
                <c:pt idx="144">
                  <c:v>28</c:v>
                </c:pt>
                <c:pt idx="145">
                  <c:v>11</c:v>
                </c:pt>
                <c:pt idx="146">
                  <c:v>7</c:v>
                </c:pt>
                <c:pt idx="147">
                  <c:v>52</c:v>
                </c:pt>
                <c:pt idx="148">
                  <c:v>29</c:v>
                </c:pt>
                <c:pt idx="149">
                  <c:v>38</c:v>
                </c:pt>
                <c:pt idx="150">
                  <c:v>26</c:v>
                </c:pt>
                <c:pt idx="151">
                  <c:v>49</c:v>
                </c:pt>
                <c:pt idx="152">
                  <c:v>11</c:v>
                </c:pt>
                <c:pt idx="153">
                  <c:v>6</c:v>
                </c:pt>
                <c:pt idx="154">
                  <c:v>39</c:v>
                </c:pt>
                <c:pt idx="155">
                  <c:v>31</c:v>
                </c:pt>
                <c:pt idx="156">
                  <c:v>36</c:v>
                </c:pt>
                <c:pt idx="157">
                  <c:v>15</c:v>
                </c:pt>
                <c:pt idx="158">
                  <c:v>18</c:v>
                </c:pt>
                <c:pt idx="159">
                  <c:v>6</c:v>
                </c:pt>
                <c:pt idx="160">
                  <c:v>9</c:v>
                </c:pt>
                <c:pt idx="161">
                  <c:v>25</c:v>
                </c:pt>
                <c:pt idx="162">
                  <c:v>21</c:v>
                </c:pt>
                <c:pt idx="163">
                  <c:v>17</c:v>
                </c:pt>
                <c:pt idx="164">
                  <c:v>19</c:v>
                </c:pt>
                <c:pt idx="165">
                  <c:v>19</c:v>
                </c:pt>
                <c:pt idx="166">
                  <c:v>4</c:v>
                </c:pt>
                <c:pt idx="167">
                  <c:v>4</c:v>
                </c:pt>
                <c:pt idx="168">
                  <c:v>61</c:v>
                </c:pt>
                <c:pt idx="169">
                  <c:v>24</c:v>
                </c:pt>
                <c:pt idx="170">
                  <c:v>24</c:v>
                </c:pt>
                <c:pt idx="171">
                  <c:v>17</c:v>
                </c:pt>
                <c:pt idx="172">
                  <c:v>19</c:v>
                </c:pt>
                <c:pt idx="173">
                  <c:v>17</c:v>
                </c:pt>
                <c:pt idx="174">
                  <c:v>4</c:v>
                </c:pt>
                <c:pt idx="175">
                  <c:v>28</c:v>
                </c:pt>
                <c:pt idx="176">
                  <c:v>16</c:v>
                </c:pt>
                <c:pt idx="177">
                  <c:v>41</c:v>
                </c:pt>
                <c:pt idx="178">
                  <c:v>18</c:v>
                </c:pt>
                <c:pt idx="179">
                  <c:v>17</c:v>
                </c:pt>
                <c:pt idx="180">
                  <c:v>3</c:v>
                </c:pt>
                <c:pt idx="181">
                  <c:v>3</c:v>
                </c:pt>
                <c:pt idx="182">
                  <c:v>12</c:v>
                </c:pt>
                <c:pt idx="183">
                  <c:v>35</c:v>
                </c:pt>
                <c:pt idx="184">
                  <c:v>20</c:v>
                </c:pt>
                <c:pt idx="185">
                  <c:v>39</c:v>
                </c:pt>
                <c:pt idx="186">
                  <c:v>23</c:v>
                </c:pt>
                <c:pt idx="187">
                  <c:v>11</c:v>
                </c:pt>
                <c:pt idx="188">
                  <c:v>6</c:v>
                </c:pt>
                <c:pt idx="189">
                  <c:v>24</c:v>
                </c:pt>
                <c:pt idx="190">
                  <c:v>42</c:v>
                </c:pt>
                <c:pt idx="191">
                  <c:v>24</c:v>
                </c:pt>
                <c:pt idx="192">
                  <c:v>41</c:v>
                </c:pt>
                <c:pt idx="193">
                  <c:v>43</c:v>
                </c:pt>
                <c:pt idx="194">
                  <c:v>17</c:v>
                </c:pt>
                <c:pt idx="195">
                  <c:v>7</c:v>
                </c:pt>
                <c:pt idx="196">
                  <c:v>67</c:v>
                </c:pt>
                <c:pt idx="197">
                  <c:v>49</c:v>
                </c:pt>
                <c:pt idx="198">
                  <c:v>50</c:v>
                </c:pt>
                <c:pt idx="199">
                  <c:v>34</c:v>
                </c:pt>
                <c:pt idx="200">
                  <c:v>44</c:v>
                </c:pt>
                <c:pt idx="201">
                  <c:v>20</c:v>
                </c:pt>
                <c:pt idx="202">
                  <c:v>17</c:v>
                </c:pt>
                <c:pt idx="203">
                  <c:v>55</c:v>
                </c:pt>
                <c:pt idx="204">
                  <c:v>71</c:v>
                </c:pt>
                <c:pt idx="205">
                  <c:v>60</c:v>
                </c:pt>
                <c:pt idx="206">
                  <c:v>85</c:v>
                </c:pt>
                <c:pt idx="207">
                  <c:v>48</c:v>
                </c:pt>
                <c:pt idx="208">
                  <c:v>39</c:v>
                </c:pt>
                <c:pt idx="209">
                  <c:v>14</c:v>
                </c:pt>
                <c:pt idx="210">
                  <c:v>114</c:v>
                </c:pt>
                <c:pt idx="211">
                  <c:v>120</c:v>
                </c:pt>
                <c:pt idx="212">
                  <c:v>120</c:v>
                </c:pt>
                <c:pt idx="213">
                  <c:v>136</c:v>
                </c:pt>
                <c:pt idx="214">
                  <c:v>85</c:v>
                </c:pt>
                <c:pt idx="215">
                  <c:v>68</c:v>
                </c:pt>
                <c:pt idx="216">
                  <c:v>27</c:v>
                </c:pt>
                <c:pt idx="217">
                  <c:v>152</c:v>
                </c:pt>
                <c:pt idx="218">
                  <c:v>202</c:v>
                </c:pt>
                <c:pt idx="219">
                  <c:v>265</c:v>
                </c:pt>
                <c:pt idx="220">
                  <c:v>291</c:v>
                </c:pt>
                <c:pt idx="221">
                  <c:v>183</c:v>
                </c:pt>
                <c:pt idx="222">
                  <c:v>90</c:v>
                </c:pt>
                <c:pt idx="223">
                  <c:v>66</c:v>
                </c:pt>
                <c:pt idx="224">
                  <c:v>257</c:v>
                </c:pt>
                <c:pt idx="225">
                  <c:v>305</c:v>
                </c:pt>
                <c:pt idx="226">
                  <c:v>415</c:v>
                </c:pt>
                <c:pt idx="227">
                  <c:v>532</c:v>
                </c:pt>
                <c:pt idx="228">
                  <c:v>350</c:v>
                </c:pt>
                <c:pt idx="229">
                  <c:v>200</c:v>
                </c:pt>
                <c:pt idx="230">
                  <c:v>109</c:v>
                </c:pt>
                <c:pt idx="231">
                  <c:v>404</c:v>
                </c:pt>
                <c:pt idx="232">
                  <c:v>215</c:v>
                </c:pt>
                <c:pt idx="233">
                  <c:v>474</c:v>
                </c:pt>
                <c:pt idx="234">
                  <c:v>397</c:v>
                </c:pt>
                <c:pt idx="235">
                  <c:v>350</c:v>
                </c:pt>
                <c:pt idx="236">
                  <c:v>137</c:v>
                </c:pt>
                <c:pt idx="237">
                  <c:v>54</c:v>
                </c:pt>
                <c:pt idx="238">
                  <c:v>512</c:v>
                </c:pt>
                <c:pt idx="239">
                  <c:v>437</c:v>
                </c:pt>
                <c:pt idx="240">
                  <c:v>443</c:v>
                </c:pt>
                <c:pt idx="241">
                  <c:v>485</c:v>
                </c:pt>
                <c:pt idx="242">
                  <c:v>403</c:v>
                </c:pt>
                <c:pt idx="243">
                  <c:v>202</c:v>
                </c:pt>
                <c:pt idx="244">
                  <c:v>115</c:v>
                </c:pt>
                <c:pt idx="245">
                  <c:v>513</c:v>
                </c:pt>
                <c:pt idx="246">
                  <c:v>496</c:v>
                </c:pt>
                <c:pt idx="247">
                  <c:v>374</c:v>
                </c:pt>
                <c:pt idx="248">
                  <c:v>451</c:v>
                </c:pt>
                <c:pt idx="249">
                  <c:v>347</c:v>
                </c:pt>
                <c:pt idx="250">
                  <c:v>147</c:v>
                </c:pt>
                <c:pt idx="251">
                  <c:v>125</c:v>
                </c:pt>
                <c:pt idx="252">
                  <c:v>464</c:v>
                </c:pt>
                <c:pt idx="253">
                  <c:v>452</c:v>
                </c:pt>
                <c:pt idx="254">
                  <c:v>364</c:v>
                </c:pt>
                <c:pt idx="255">
                  <c:v>399</c:v>
                </c:pt>
                <c:pt idx="256">
                  <c:v>350</c:v>
                </c:pt>
                <c:pt idx="257">
                  <c:v>185</c:v>
                </c:pt>
                <c:pt idx="258">
                  <c:v>94</c:v>
                </c:pt>
                <c:pt idx="259">
                  <c:v>445</c:v>
                </c:pt>
                <c:pt idx="260">
                  <c:v>391</c:v>
                </c:pt>
                <c:pt idx="261">
                  <c:v>279</c:v>
                </c:pt>
                <c:pt idx="262">
                  <c:v>33</c:v>
                </c:pt>
                <c:pt idx="263">
                  <c:v>199</c:v>
                </c:pt>
                <c:pt idx="264">
                  <c:v>108</c:v>
                </c:pt>
                <c:pt idx="265">
                  <c:v>78</c:v>
                </c:pt>
                <c:pt idx="266">
                  <c:v>406</c:v>
                </c:pt>
                <c:pt idx="267">
                  <c:v>300</c:v>
                </c:pt>
                <c:pt idx="268">
                  <c:v>328</c:v>
                </c:pt>
                <c:pt idx="269">
                  <c:v>260</c:v>
                </c:pt>
                <c:pt idx="270">
                  <c:v>219</c:v>
                </c:pt>
                <c:pt idx="271">
                  <c:v>105</c:v>
                </c:pt>
                <c:pt idx="272">
                  <c:v>79</c:v>
                </c:pt>
                <c:pt idx="273">
                  <c:v>257</c:v>
                </c:pt>
                <c:pt idx="274">
                  <c:v>216</c:v>
                </c:pt>
                <c:pt idx="275">
                  <c:v>194</c:v>
                </c:pt>
                <c:pt idx="276">
                  <c:v>219</c:v>
                </c:pt>
                <c:pt idx="277">
                  <c:v>144</c:v>
                </c:pt>
                <c:pt idx="278">
                  <c:v>66</c:v>
                </c:pt>
                <c:pt idx="279">
                  <c:v>38</c:v>
                </c:pt>
                <c:pt idx="280">
                  <c:v>289</c:v>
                </c:pt>
                <c:pt idx="281">
                  <c:v>181</c:v>
                </c:pt>
                <c:pt idx="282">
                  <c:v>180</c:v>
                </c:pt>
                <c:pt idx="283">
                  <c:v>219</c:v>
                </c:pt>
                <c:pt idx="284">
                  <c:v>133</c:v>
                </c:pt>
                <c:pt idx="285">
                  <c:v>69</c:v>
                </c:pt>
                <c:pt idx="286">
                  <c:v>34</c:v>
                </c:pt>
                <c:pt idx="287">
                  <c:v>261</c:v>
                </c:pt>
                <c:pt idx="288">
                  <c:v>153</c:v>
                </c:pt>
                <c:pt idx="289">
                  <c:v>182</c:v>
                </c:pt>
                <c:pt idx="290">
                  <c:v>55</c:v>
                </c:pt>
                <c:pt idx="291">
                  <c:v>13</c:v>
                </c:pt>
                <c:pt idx="292">
                  <c:v>127</c:v>
                </c:pt>
                <c:pt idx="293">
                  <c:v>68</c:v>
                </c:pt>
                <c:pt idx="294">
                  <c:v>338</c:v>
                </c:pt>
                <c:pt idx="295">
                  <c:v>230</c:v>
                </c:pt>
                <c:pt idx="296">
                  <c:v>268</c:v>
                </c:pt>
                <c:pt idx="297">
                  <c:v>147</c:v>
                </c:pt>
                <c:pt idx="298">
                  <c:v>37</c:v>
                </c:pt>
                <c:pt idx="299">
                  <c:v>159</c:v>
                </c:pt>
                <c:pt idx="300">
                  <c:v>86</c:v>
                </c:pt>
                <c:pt idx="301">
                  <c:v>409</c:v>
                </c:pt>
                <c:pt idx="302">
                  <c:v>292</c:v>
                </c:pt>
                <c:pt idx="303">
                  <c:v>289</c:v>
                </c:pt>
                <c:pt idx="304">
                  <c:v>259</c:v>
                </c:pt>
                <c:pt idx="305">
                  <c:v>251</c:v>
                </c:pt>
                <c:pt idx="306">
                  <c:v>105</c:v>
                </c:pt>
                <c:pt idx="307">
                  <c:v>57</c:v>
                </c:pt>
                <c:pt idx="308">
                  <c:v>317</c:v>
                </c:pt>
                <c:pt idx="309">
                  <c:v>241</c:v>
                </c:pt>
                <c:pt idx="310">
                  <c:v>189</c:v>
                </c:pt>
                <c:pt idx="311">
                  <c:v>201</c:v>
                </c:pt>
                <c:pt idx="312">
                  <c:v>184</c:v>
                </c:pt>
                <c:pt idx="313">
                  <c:v>96</c:v>
                </c:pt>
                <c:pt idx="314">
                  <c:v>44</c:v>
                </c:pt>
                <c:pt idx="315">
                  <c:v>205</c:v>
                </c:pt>
                <c:pt idx="316">
                  <c:v>211</c:v>
                </c:pt>
                <c:pt idx="317">
                  <c:v>184</c:v>
                </c:pt>
                <c:pt idx="318">
                  <c:v>217</c:v>
                </c:pt>
                <c:pt idx="319">
                  <c:v>153</c:v>
                </c:pt>
                <c:pt idx="320">
                  <c:v>74</c:v>
                </c:pt>
                <c:pt idx="321">
                  <c:v>46</c:v>
                </c:pt>
                <c:pt idx="322">
                  <c:v>193</c:v>
                </c:pt>
                <c:pt idx="323">
                  <c:v>132</c:v>
                </c:pt>
                <c:pt idx="324">
                  <c:v>143</c:v>
                </c:pt>
                <c:pt idx="325">
                  <c:v>129</c:v>
                </c:pt>
                <c:pt idx="326">
                  <c:v>125</c:v>
                </c:pt>
                <c:pt idx="327">
                  <c:v>52</c:v>
                </c:pt>
                <c:pt idx="328">
                  <c:v>28</c:v>
                </c:pt>
                <c:pt idx="329">
                  <c:v>199</c:v>
                </c:pt>
                <c:pt idx="330">
                  <c:v>150</c:v>
                </c:pt>
                <c:pt idx="331">
                  <c:v>93</c:v>
                </c:pt>
                <c:pt idx="332">
                  <c:v>102</c:v>
                </c:pt>
                <c:pt idx="333">
                  <c:v>104</c:v>
                </c:pt>
                <c:pt idx="334">
                  <c:v>69</c:v>
                </c:pt>
                <c:pt idx="335">
                  <c:v>48</c:v>
                </c:pt>
                <c:pt idx="336">
                  <c:v>166</c:v>
                </c:pt>
                <c:pt idx="337">
                  <c:v>119</c:v>
                </c:pt>
                <c:pt idx="338">
                  <c:v>95</c:v>
                </c:pt>
                <c:pt idx="339">
                  <c:v>117</c:v>
                </c:pt>
                <c:pt idx="340">
                  <c:v>88</c:v>
                </c:pt>
                <c:pt idx="341">
                  <c:v>47</c:v>
                </c:pt>
                <c:pt idx="342">
                  <c:v>26</c:v>
                </c:pt>
                <c:pt idx="343">
                  <c:v>73</c:v>
                </c:pt>
                <c:pt idx="344">
                  <c:v>123</c:v>
                </c:pt>
                <c:pt idx="345">
                  <c:v>91</c:v>
                </c:pt>
                <c:pt idx="346">
                  <c:v>107</c:v>
                </c:pt>
                <c:pt idx="347">
                  <c:v>67</c:v>
                </c:pt>
                <c:pt idx="348">
                  <c:v>70</c:v>
                </c:pt>
                <c:pt idx="349">
                  <c:v>29</c:v>
                </c:pt>
                <c:pt idx="350">
                  <c:v>98</c:v>
                </c:pt>
                <c:pt idx="351">
                  <c:v>98</c:v>
                </c:pt>
                <c:pt idx="352">
                  <c:v>66</c:v>
                </c:pt>
                <c:pt idx="353">
                  <c:v>64</c:v>
                </c:pt>
                <c:pt idx="354">
                  <c:v>83</c:v>
                </c:pt>
                <c:pt idx="355">
                  <c:v>43</c:v>
                </c:pt>
                <c:pt idx="356">
                  <c:v>23</c:v>
                </c:pt>
                <c:pt idx="357">
                  <c:v>87</c:v>
                </c:pt>
                <c:pt idx="358">
                  <c:v>70</c:v>
                </c:pt>
                <c:pt idx="359">
                  <c:v>66</c:v>
                </c:pt>
                <c:pt idx="360">
                  <c:v>63</c:v>
                </c:pt>
                <c:pt idx="361">
                  <c:v>43</c:v>
                </c:pt>
                <c:pt idx="362">
                  <c:v>25</c:v>
                </c:pt>
                <c:pt idx="363">
                  <c:v>21</c:v>
                </c:pt>
                <c:pt idx="364">
                  <c:v>74</c:v>
                </c:pt>
                <c:pt idx="365">
                  <c:v>86</c:v>
                </c:pt>
                <c:pt idx="366">
                  <c:v>62</c:v>
                </c:pt>
                <c:pt idx="367">
                  <c:v>56</c:v>
                </c:pt>
                <c:pt idx="368">
                  <c:v>64</c:v>
                </c:pt>
                <c:pt idx="369">
                  <c:v>27</c:v>
                </c:pt>
                <c:pt idx="370">
                  <c:v>19</c:v>
                </c:pt>
                <c:pt idx="371">
                  <c:v>82</c:v>
                </c:pt>
                <c:pt idx="372">
                  <c:v>49</c:v>
                </c:pt>
                <c:pt idx="373">
                  <c:v>54</c:v>
                </c:pt>
                <c:pt idx="374">
                  <c:v>54</c:v>
                </c:pt>
                <c:pt idx="375">
                  <c:v>33</c:v>
                </c:pt>
                <c:pt idx="376">
                  <c:v>34</c:v>
                </c:pt>
                <c:pt idx="377">
                  <c:v>21</c:v>
                </c:pt>
                <c:pt idx="378">
                  <c:v>61</c:v>
                </c:pt>
                <c:pt idx="379">
                  <c:v>55</c:v>
                </c:pt>
                <c:pt idx="380">
                  <c:v>52</c:v>
                </c:pt>
                <c:pt idx="381">
                  <c:v>54</c:v>
                </c:pt>
                <c:pt idx="382">
                  <c:v>34</c:v>
                </c:pt>
                <c:pt idx="383">
                  <c:v>15</c:v>
                </c:pt>
                <c:pt idx="384">
                  <c:v>10</c:v>
                </c:pt>
                <c:pt idx="385">
                  <c:v>50</c:v>
                </c:pt>
                <c:pt idx="386">
                  <c:v>53</c:v>
                </c:pt>
                <c:pt idx="387">
                  <c:v>54</c:v>
                </c:pt>
                <c:pt idx="388">
                  <c:v>37</c:v>
                </c:pt>
                <c:pt idx="389">
                  <c:v>36</c:v>
                </c:pt>
                <c:pt idx="390">
                  <c:v>27</c:v>
                </c:pt>
                <c:pt idx="391">
                  <c:v>12</c:v>
                </c:pt>
                <c:pt idx="392">
                  <c:v>79</c:v>
                </c:pt>
                <c:pt idx="393">
                  <c:v>53</c:v>
                </c:pt>
                <c:pt idx="394">
                  <c:v>42</c:v>
                </c:pt>
                <c:pt idx="395">
                  <c:v>43</c:v>
                </c:pt>
                <c:pt idx="396">
                  <c:v>42</c:v>
                </c:pt>
                <c:pt idx="397">
                  <c:v>22</c:v>
                </c:pt>
                <c:pt idx="398">
                  <c:v>15</c:v>
                </c:pt>
                <c:pt idx="399">
                  <c:v>66</c:v>
                </c:pt>
                <c:pt idx="400">
                  <c:v>79</c:v>
                </c:pt>
                <c:pt idx="401">
                  <c:v>47</c:v>
                </c:pt>
                <c:pt idx="402">
                  <c:v>53</c:v>
                </c:pt>
                <c:pt idx="403">
                  <c:v>40</c:v>
                </c:pt>
                <c:pt idx="404">
                  <c:v>27</c:v>
                </c:pt>
                <c:pt idx="405">
                  <c:v>13</c:v>
                </c:pt>
                <c:pt idx="406">
                  <c:v>45</c:v>
                </c:pt>
                <c:pt idx="407">
                  <c:v>52</c:v>
                </c:pt>
                <c:pt idx="408">
                  <c:v>51</c:v>
                </c:pt>
                <c:pt idx="409">
                  <c:v>36</c:v>
                </c:pt>
                <c:pt idx="410">
                  <c:v>50</c:v>
                </c:pt>
                <c:pt idx="411">
                  <c:v>22</c:v>
                </c:pt>
                <c:pt idx="412">
                  <c:v>14</c:v>
                </c:pt>
                <c:pt idx="413">
                  <c:v>50</c:v>
                </c:pt>
                <c:pt idx="414">
                  <c:v>55</c:v>
                </c:pt>
                <c:pt idx="415">
                  <c:v>28</c:v>
                </c:pt>
                <c:pt idx="416">
                  <c:v>34</c:v>
                </c:pt>
                <c:pt idx="417">
                  <c:v>25</c:v>
                </c:pt>
                <c:pt idx="418">
                  <c:v>17</c:v>
                </c:pt>
                <c:pt idx="419">
                  <c:v>9</c:v>
                </c:pt>
                <c:pt idx="420">
                  <c:v>46</c:v>
                </c:pt>
                <c:pt idx="421">
                  <c:v>36</c:v>
                </c:pt>
                <c:pt idx="422">
                  <c:v>27</c:v>
                </c:pt>
                <c:pt idx="423">
                  <c:v>32</c:v>
                </c:pt>
                <c:pt idx="424">
                  <c:v>26</c:v>
                </c:pt>
                <c:pt idx="425">
                  <c:v>8</c:v>
                </c:pt>
                <c:pt idx="426">
                  <c:v>2</c:v>
                </c:pt>
                <c:pt idx="427">
                  <c:v>21</c:v>
                </c:pt>
                <c:pt idx="428">
                  <c:v>31</c:v>
                </c:pt>
                <c:pt idx="429">
                  <c:v>20</c:v>
                </c:pt>
                <c:pt idx="430">
                  <c:v>17</c:v>
                </c:pt>
                <c:pt idx="431">
                  <c:v>22</c:v>
                </c:pt>
                <c:pt idx="432">
                  <c:v>8</c:v>
                </c:pt>
                <c:pt idx="433">
                  <c:v>7</c:v>
                </c:pt>
                <c:pt idx="434">
                  <c:v>22</c:v>
                </c:pt>
                <c:pt idx="435">
                  <c:v>30</c:v>
                </c:pt>
                <c:pt idx="436">
                  <c:v>21</c:v>
                </c:pt>
                <c:pt idx="437">
                  <c:v>18</c:v>
                </c:pt>
                <c:pt idx="438">
                  <c:v>22</c:v>
                </c:pt>
                <c:pt idx="439">
                  <c:v>6</c:v>
                </c:pt>
                <c:pt idx="440">
                  <c:v>7</c:v>
                </c:pt>
                <c:pt idx="441">
                  <c:v>23</c:v>
                </c:pt>
                <c:pt idx="442">
                  <c:v>21</c:v>
                </c:pt>
                <c:pt idx="443">
                  <c:v>17</c:v>
                </c:pt>
                <c:pt idx="444">
                  <c:v>17</c:v>
                </c:pt>
                <c:pt idx="445">
                  <c:v>15</c:v>
                </c:pt>
                <c:pt idx="446">
                  <c:v>8</c:v>
                </c:pt>
                <c:pt idx="447">
                  <c:v>7</c:v>
                </c:pt>
                <c:pt idx="448">
                  <c:v>7</c:v>
                </c:pt>
                <c:pt idx="449">
                  <c:v>22</c:v>
                </c:pt>
                <c:pt idx="450">
                  <c:v>17</c:v>
                </c:pt>
                <c:pt idx="451">
                  <c:v>15</c:v>
                </c:pt>
                <c:pt idx="452">
                  <c:v>27</c:v>
                </c:pt>
                <c:pt idx="453">
                  <c:v>10</c:v>
                </c:pt>
                <c:pt idx="454">
                  <c:v>3</c:v>
                </c:pt>
                <c:pt idx="455">
                  <c:v>22</c:v>
                </c:pt>
                <c:pt idx="456">
                  <c:v>19</c:v>
                </c:pt>
                <c:pt idx="457">
                  <c:v>17</c:v>
                </c:pt>
                <c:pt idx="458">
                  <c:v>23</c:v>
                </c:pt>
                <c:pt idx="459">
                  <c:v>7</c:v>
                </c:pt>
                <c:pt idx="460">
                  <c:v>5</c:v>
                </c:pt>
                <c:pt idx="461">
                  <c:v>10</c:v>
                </c:pt>
                <c:pt idx="462">
                  <c:v>15</c:v>
                </c:pt>
                <c:pt idx="463">
                  <c:v>12</c:v>
                </c:pt>
                <c:pt idx="464">
                  <c:v>10</c:v>
                </c:pt>
                <c:pt idx="465">
                  <c:v>20</c:v>
                </c:pt>
                <c:pt idx="466">
                  <c:v>7</c:v>
                </c:pt>
                <c:pt idx="467">
                  <c:v>6</c:v>
                </c:pt>
                <c:pt idx="468">
                  <c:v>4</c:v>
                </c:pt>
                <c:pt idx="469">
                  <c:v>16</c:v>
                </c:pt>
                <c:pt idx="470">
                  <c:v>11</c:v>
                </c:pt>
                <c:pt idx="471">
                  <c:v>8</c:v>
                </c:pt>
                <c:pt idx="472">
                  <c:v>10</c:v>
                </c:pt>
                <c:pt idx="473">
                  <c:v>8</c:v>
                </c:pt>
                <c:pt idx="474">
                  <c:v>3</c:v>
                </c:pt>
                <c:pt idx="475">
                  <c:v>6</c:v>
                </c:pt>
                <c:pt idx="476">
                  <c:v>13</c:v>
                </c:pt>
                <c:pt idx="477">
                  <c:v>18</c:v>
                </c:pt>
                <c:pt idx="478">
                  <c:v>23</c:v>
                </c:pt>
                <c:pt idx="479">
                  <c:v>15</c:v>
                </c:pt>
                <c:pt idx="480">
                  <c:v>7</c:v>
                </c:pt>
                <c:pt idx="481">
                  <c:v>7</c:v>
                </c:pt>
                <c:pt idx="482">
                  <c:v>5</c:v>
                </c:pt>
                <c:pt idx="483">
                  <c:v>3</c:v>
                </c:pt>
                <c:pt idx="484">
                  <c:v>22</c:v>
                </c:pt>
                <c:pt idx="485">
                  <c:v>11</c:v>
                </c:pt>
                <c:pt idx="486">
                  <c:v>17</c:v>
                </c:pt>
                <c:pt idx="487">
                  <c:v>22</c:v>
                </c:pt>
                <c:pt idx="488">
                  <c:v>16</c:v>
                </c:pt>
                <c:pt idx="489">
                  <c:v>13</c:v>
                </c:pt>
                <c:pt idx="490">
                  <c:v>32</c:v>
                </c:pt>
                <c:pt idx="491">
                  <c:v>29</c:v>
                </c:pt>
                <c:pt idx="492">
                  <c:v>22</c:v>
                </c:pt>
                <c:pt idx="493">
                  <c:v>23</c:v>
                </c:pt>
                <c:pt idx="494">
                  <c:v>11</c:v>
                </c:pt>
                <c:pt idx="495">
                  <c:v>9</c:v>
                </c:pt>
                <c:pt idx="496">
                  <c:v>6</c:v>
                </c:pt>
                <c:pt idx="497">
                  <c:v>39</c:v>
                </c:pt>
                <c:pt idx="498">
                  <c:v>31</c:v>
                </c:pt>
                <c:pt idx="499">
                  <c:v>18</c:v>
                </c:pt>
                <c:pt idx="500">
                  <c:v>31</c:v>
                </c:pt>
                <c:pt idx="501">
                  <c:v>32</c:v>
                </c:pt>
                <c:pt idx="502">
                  <c:v>24</c:v>
                </c:pt>
                <c:pt idx="503">
                  <c:v>18</c:v>
                </c:pt>
                <c:pt idx="504">
                  <c:v>40</c:v>
                </c:pt>
                <c:pt idx="505">
                  <c:v>42</c:v>
                </c:pt>
                <c:pt idx="506">
                  <c:v>35</c:v>
                </c:pt>
                <c:pt idx="507">
                  <c:v>70</c:v>
                </c:pt>
                <c:pt idx="508">
                  <c:v>64</c:v>
                </c:pt>
                <c:pt idx="509">
                  <c:v>37</c:v>
                </c:pt>
                <c:pt idx="510">
                  <c:v>19</c:v>
                </c:pt>
                <c:pt idx="511">
                  <c:v>118</c:v>
                </c:pt>
                <c:pt idx="512">
                  <c:v>107</c:v>
                </c:pt>
                <c:pt idx="513">
                  <c:v>76</c:v>
                </c:pt>
                <c:pt idx="514">
                  <c:v>74</c:v>
                </c:pt>
                <c:pt idx="515">
                  <c:v>69</c:v>
                </c:pt>
                <c:pt idx="516">
                  <c:v>52</c:v>
                </c:pt>
                <c:pt idx="517">
                  <c:v>40</c:v>
                </c:pt>
                <c:pt idx="518">
                  <c:v>151</c:v>
                </c:pt>
                <c:pt idx="519">
                  <c:v>88</c:v>
                </c:pt>
                <c:pt idx="520">
                  <c:v>95</c:v>
                </c:pt>
                <c:pt idx="521">
                  <c:v>115</c:v>
                </c:pt>
                <c:pt idx="522">
                  <c:v>93</c:v>
                </c:pt>
                <c:pt idx="523">
                  <c:v>34</c:v>
                </c:pt>
                <c:pt idx="524">
                  <c:v>35</c:v>
                </c:pt>
                <c:pt idx="525">
                  <c:v>158</c:v>
                </c:pt>
                <c:pt idx="526">
                  <c:v>133</c:v>
                </c:pt>
                <c:pt idx="527">
                  <c:v>122</c:v>
                </c:pt>
                <c:pt idx="528">
                  <c:v>114</c:v>
                </c:pt>
                <c:pt idx="529">
                  <c:v>102</c:v>
                </c:pt>
                <c:pt idx="530">
                  <c:v>62</c:v>
                </c:pt>
                <c:pt idx="531">
                  <c:v>33</c:v>
                </c:pt>
                <c:pt idx="532">
                  <c:v>177</c:v>
                </c:pt>
                <c:pt idx="533">
                  <c:v>131</c:v>
                </c:pt>
                <c:pt idx="534">
                  <c:v>132</c:v>
                </c:pt>
                <c:pt idx="535">
                  <c:v>140</c:v>
                </c:pt>
                <c:pt idx="536">
                  <c:v>118</c:v>
                </c:pt>
                <c:pt idx="537">
                  <c:v>68</c:v>
                </c:pt>
                <c:pt idx="538">
                  <c:v>32</c:v>
                </c:pt>
                <c:pt idx="539">
                  <c:v>186</c:v>
                </c:pt>
                <c:pt idx="540">
                  <c:v>149</c:v>
                </c:pt>
                <c:pt idx="541">
                  <c:v>142</c:v>
                </c:pt>
                <c:pt idx="542">
                  <c:v>136</c:v>
                </c:pt>
                <c:pt idx="543">
                  <c:v>111</c:v>
                </c:pt>
                <c:pt idx="544">
                  <c:v>30</c:v>
                </c:pt>
                <c:pt idx="545">
                  <c:v>20</c:v>
                </c:pt>
                <c:pt idx="546">
                  <c:v>23</c:v>
                </c:pt>
                <c:pt idx="547">
                  <c:v>189</c:v>
                </c:pt>
                <c:pt idx="548">
                  <c:v>160</c:v>
                </c:pt>
                <c:pt idx="549">
                  <c:v>137</c:v>
                </c:pt>
                <c:pt idx="550">
                  <c:v>114</c:v>
                </c:pt>
                <c:pt idx="551">
                  <c:v>54</c:v>
                </c:pt>
                <c:pt idx="552">
                  <c:v>30</c:v>
                </c:pt>
                <c:pt idx="553">
                  <c:v>177</c:v>
                </c:pt>
                <c:pt idx="554">
                  <c:v>114</c:v>
                </c:pt>
                <c:pt idx="555">
                  <c:v>92</c:v>
                </c:pt>
                <c:pt idx="556">
                  <c:v>116</c:v>
                </c:pt>
                <c:pt idx="557">
                  <c:v>97</c:v>
                </c:pt>
                <c:pt idx="558">
                  <c:v>33</c:v>
                </c:pt>
                <c:pt idx="559">
                  <c:v>32</c:v>
                </c:pt>
                <c:pt idx="560">
                  <c:v>137</c:v>
                </c:pt>
                <c:pt idx="561">
                  <c:v>98</c:v>
                </c:pt>
                <c:pt idx="562">
                  <c:v>92</c:v>
                </c:pt>
                <c:pt idx="563">
                  <c:v>97</c:v>
                </c:pt>
                <c:pt idx="564">
                  <c:v>97</c:v>
                </c:pt>
                <c:pt idx="565">
                  <c:v>38</c:v>
                </c:pt>
                <c:pt idx="566">
                  <c:v>22</c:v>
                </c:pt>
                <c:pt idx="567">
                  <c:v>153</c:v>
                </c:pt>
                <c:pt idx="568">
                  <c:v>94</c:v>
                </c:pt>
                <c:pt idx="569">
                  <c:v>100</c:v>
                </c:pt>
                <c:pt idx="570">
                  <c:v>138</c:v>
                </c:pt>
                <c:pt idx="571">
                  <c:v>104</c:v>
                </c:pt>
                <c:pt idx="572">
                  <c:v>43</c:v>
                </c:pt>
                <c:pt idx="573">
                  <c:v>45</c:v>
                </c:pt>
                <c:pt idx="574">
                  <c:v>187</c:v>
                </c:pt>
                <c:pt idx="575">
                  <c:v>123</c:v>
                </c:pt>
                <c:pt idx="576">
                  <c:v>151</c:v>
                </c:pt>
                <c:pt idx="577">
                  <c:v>200</c:v>
                </c:pt>
                <c:pt idx="578">
                  <c:v>183</c:v>
                </c:pt>
                <c:pt idx="579">
                  <c:v>47</c:v>
                </c:pt>
                <c:pt idx="580">
                  <c:v>38</c:v>
                </c:pt>
                <c:pt idx="581">
                  <c:v>164</c:v>
                </c:pt>
                <c:pt idx="582">
                  <c:v>153</c:v>
                </c:pt>
                <c:pt idx="583">
                  <c:v>158</c:v>
                </c:pt>
                <c:pt idx="584">
                  <c:v>170</c:v>
                </c:pt>
                <c:pt idx="585">
                  <c:v>143</c:v>
                </c:pt>
                <c:pt idx="586">
                  <c:v>52</c:v>
                </c:pt>
                <c:pt idx="587">
                  <c:v>33</c:v>
                </c:pt>
                <c:pt idx="588">
                  <c:v>264</c:v>
                </c:pt>
                <c:pt idx="589">
                  <c:v>199</c:v>
                </c:pt>
                <c:pt idx="590">
                  <c:v>218</c:v>
                </c:pt>
                <c:pt idx="591">
                  <c:v>224</c:v>
                </c:pt>
                <c:pt idx="592">
                  <c:v>227</c:v>
                </c:pt>
                <c:pt idx="593">
                  <c:v>92</c:v>
                </c:pt>
                <c:pt idx="594">
                  <c:v>66</c:v>
                </c:pt>
                <c:pt idx="595">
                  <c:v>329</c:v>
                </c:pt>
                <c:pt idx="596">
                  <c:v>320</c:v>
                </c:pt>
                <c:pt idx="597">
                  <c:v>283</c:v>
                </c:pt>
                <c:pt idx="598">
                  <c:v>239</c:v>
                </c:pt>
                <c:pt idx="599">
                  <c:v>269</c:v>
                </c:pt>
                <c:pt idx="600">
                  <c:v>97</c:v>
                </c:pt>
                <c:pt idx="601">
                  <c:v>51</c:v>
                </c:pt>
                <c:pt idx="602">
                  <c:v>402</c:v>
                </c:pt>
                <c:pt idx="603">
                  <c:v>437</c:v>
                </c:pt>
                <c:pt idx="604">
                  <c:v>356</c:v>
                </c:pt>
                <c:pt idx="605">
                  <c:v>380</c:v>
                </c:pt>
                <c:pt idx="606">
                  <c:v>350</c:v>
                </c:pt>
                <c:pt idx="607">
                  <c:v>186</c:v>
                </c:pt>
                <c:pt idx="608">
                  <c:v>79</c:v>
                </c:pt>
                <c:pt idx="609">
                  <c:v>582</c:v>
                </c:pt>
                <c:pt idx="610">
                  <c:v>419</c:v>
                </c:pt>
                <c:pt idx="611">
                  <c:v>372</c:v>
                </c:pt>
                <c:pt idx="612">
                  <c:v>384</c:v>
                </c:pt>
                <c:pt idx="613">
                  <c:v>449</c:v>
                </c:pt>
                <c:pt idx="614">
                  <c:v>205</c:v>
                </c:pt>
                <c:pt idx="615">
                  <c:v>114</c:v>
                </c:pt>
                <c:pt idx="616">
                  <c:v>572</c:v>
                </c:pt>
                <c:pt idx="617">
                  <c:v>436</c:v>
                </c:pt>
                <c:pt idx="618">
                  <c:v>394</c:v>
                </c:pt>
                <c:pt idx="619">
                  <c:v>390</c:v>
                </c:pt>
                <c:pt idx="620">
                  <c:v>398</c:v>
                </c:pt>
                <c:pt idx="621">
                  <c:v>160</c:v>
                </c:pt>
                <c:pt idx="622">
                  <c:v>94</c:v>
                </c:pt>
                <c:pt idx="623">
                  <c:v>423</c:v>
                </c:pt>
                <c:pt idx="624">
                  <c:v>315</c:v>
                </c:pt>
                <c:pt idx="625">
                  <c:v>321</c:v>
                </c:pt>
                <c:pt idx="626">
                  <c:v>44</c:v>
                </c:pt>
                <c:pt idx="627">
                  <c:v>166</c:v>
                </c:pt>
                <c:pt idx="628">
                  <c:v>222</c:v>
                </c:pt>
                <c:pt idx="629">
                  <c:v>104</c:v>
                </c:pt>
                <c:pt idx="630">
                  <c:v>660</c:v>
                </c:pt>
                <c:pt idx="631">
                  <c:v>446</c:v>
                </c:pt>
                <c:pt idx="632">
                  <c:v>394</c:v>
                </c:pt>
                <c:pt idx="633">
                  <c:v>327</c:v>
                </c:pt>
                <c:pt idx="634">
                  <c:v>249</c:v>
                </c:pt>
                <c:pt idx="635">
                  <c:v>91</c:v>
                </c:pt>
                <c:pt idx="636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69-4DEE-B9BF-55EA79A322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365756072"/>
        <c:axId val="365757384"/>
      </c:barChart>
      <c:lineChart>
        <c:grouping val="standard"/>
        <c:varyColors val="0"/>
        <c:ser>
          <c:idx val="1"/>
          <c:order val="1"/>
          <c:tx>
            <c:v>10 cases per 100,000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0209290454313425E-2"/>
                  <c:y val="-2.0408168731096667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69-4DEE-B9BF-55EA79A322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'By Region'!$L$2:$L$638</c:f>
              <c:numCache>
                <c:formatCode>General</c:formatCode>
                <c:ptCount val="637"/>
                <c:pt idx="0">
                  <c:v>37.488600000000005</c:v>
                </c:pt>
                <c:pt idx="1">
                  <c:v>37.488600000000005</c:v>
                </c:pt>
                <c:pt idx="2">
                  <c:v>37.488600000000005</c:v>
                </c:pt>
                <c:pt idx="3">
                  <c:v>37.488600000000005</c:v>
                </c:pt>
                <c:pt idx="4">
                  <c:v>37.488600000000005</c:v>
                </c:pt>
                <c:pt idx="5">
                  <c:v>37.488600000000005</c:v>
                </c:pt>
                <c:pt idx="6">
                  <c:v>37.488600000000005</c:v>
                </c:pt>
                <c:pt idx="7">
                  <c:v>37.488600000000005</c:v>
                </c:pt>
                <c:pt idx="8">
                  <c:v>37.488600000000005</c:v>
                </c:pt>
                <c:pt idx="9">
                  <c:v>37.488600000000005</c:v>
                </c:pt>
                <c:pt idx="10">
                  <c:v>37.488600000000005</c:v>
                </c:pt>
                <c:pt idx="11">
                  <c:v>37.488600000000005</c:v>
                </c:pt>
                <c:pt idx="12">
                  <c:v>37.488600000000005</c:v>
                </c:pt>
                <c:pt idx="13">
                  <c:v>37.488600000000005</c:v>
                </c:pt>
                <c:pt idx="14">
                  <c:v>37.488600000000005</c:v>
                </c:pt>
                <c:pt idx="15">
                  <c:v>37.488600000000005</c:v>
                </c:pt>
                <c:pt idx="16">
                  <c:v>37.488600000000005</c:v>
                </c:pt>
                <c:pt idx="17">
                  <c:v>37.488600000000005</c:v>
                </c:pt>
                <c:pt idx="18">
                  <c:v>37.488600000000005</c:v>
                </c:pt>
                <c:pt idx="19">
                  <c:v>37.488600000000005</c:v>
                </c:pt>
                <c:pt idx="20">
                  <c:v>37.488600000000005</c:v>
                </c:pt>
                <c:pt idx="21">
                  <c:v>37.488600000000005</c:v>
                </c:pt>
                <c:pt idx="22">
                  <c:v>37.488600000000005</c:v>
                </c:pt>
                <c:pt idx="23">
                  <c:v>37.488600000000005</c:v>
                </c:pt>
                <c:pt idx="24">
                  <c:v>37.488600000000005</c:v>
                </c:pt>
                <c:pt idx="25">
                  <c:v>37.488600000000005</c:v>
                </c:pt>
                <c:pt idx="26">
                  <c:v>37.488600000000005</c:v>
                </c:pt>
                <c:pt idx="27">
                  <c:v>37.488600000000005</c:v>
                </c:pt>
                <c:pt idx="28">
                  <c:v>37.488600000000005</c:v>
                </c:pt>
                <c:pt idx="29">
                  <c:v>37.488600000000005</c:v>
                </c:pt>
                <c:pt idx="30">
                  <c:v>37.488600000000005</c:v>
                </c:pt>
                <c:pt idx="31">
                  <c:v>37.488600000000005</c:v>
                </c:pt>
                <c:pt idx="32">
                  <c:v>37.488600000000005</c:v>
                </c:pt>
                <c:pt idx="33">
                  <c:v>37.488600000000005</c:v>
                </c:pt>
                <c:pt idx="34">
                  <c:v>37.488600000000005</c:v>
                </c:pt>
                <c:pt idx="35">
                  <c:v>37.488600000000005</c:v>
                </c:pt>
                <c:pt idx="36">
                  <c:v>37.488600000000005</c:v>
                </c:pt>
                <c:pt idx="37">
                  <c:v>37.488600000000005</c:v>
                </c:pt>
                <c:pt idx="38">
                  <c:v>37.488600000000005</c:v>
                </c:pt>
                <c:pt idx="39">
                  <c:v>37.488600000000005</c:v>
                </c:pt>
                <c:pt idx="40">
                  <c:v>37.488600000000005</c:v>
                </c:pt>
                <c:pt idx="41">
                  <c:v>37.488600000000005</c:v>
                </c:pt>
                <c:pt idx="42">
                  <c:v>37.488600000000005</c:v>
                </c:pt>
                <c:pt idx="43">
                  <c:v>37.488600000000005</c:v>
                </c:pt>
                <c:pt idx="44">
                  <c:v>37.488600000000005</c:v>
                </c:pt>
                <c:pt idx="45">
                  <c:v>37.488600000000005</c:v>
                </c:pt>
                <c:pt idx="46">
                  <c:v>37.488600000000005</c:v>
                </c:pt>
                <c:pt idx="47">
                  <c:v>37.488600000000005</c:v>
                </c:pt>
                <c:pt idx="48">
                  <c:v>37.488600000000005</c:v>
                </c:pt>
                <c:pt idx="49">
                  <c:v>37.488600000000005</c:v>
                </c:pt>
                <c:pt idx="50">
                  <c:v>37.488600000000005</c:v>
                </c:pt>
                <c:pt idx="51">
                  <c:v>37.488600000000005</c:v>
                </c:pt>
                <c:pt idx="52">
                  <c:v>37.488600000000005</c:v>
                </c:pt>
                <c:pt idx="53">
                  <c:v>37.488600000000005</c:v>
                </c:pt>
                <c:pt idx="54">
                  <c:v>37.488600000000005</c:v>
                </c:pt>
                <c:pt idx="55">
                  <c:v>37.488600000000005</c:v>
                </c:pt>
                <c:pt idx="56">
                  <c:v>37.488600000000005</c:v>
                </c:pt>
                <c:pt idx="57">
                  <c:v>37.488600000000005</c:v>
                </c:pt>
                <c:pt idx="58">
                  <c:v>37.488600000000005</c:v>
                </c:pt>
                <c:pt idx="59">
                  <c:v>37.488600000000005</c:v>
                </c:pt>
                <c:pt idx="60">
                  <c:v>37.488600000000005</c:v>
                </c:pt>
                <c:pt idx="61">
                  <c:v>37.488600000000005</c:v>
                </c:pt>
                <c:pt idx="62">
                  <c:v>37.488600000000005</c:v>
                </c:pt>
                <c:pt idx="63">
                  <c:v>37.488600000000005</c:v>
                </c:pt>
                <c:pt idx="64">
                  <c:v>37.488600000000005</c:v>
                </c:pt>
                <c:pt idx="65">
                  <c:v>37.488600000000005</c:v>
                </c:pt>
                <c:pt idx="66">
                  <c:v>37.488600000000005</c:v>
                </c:pt>
                <c:pt idx="67">
                  <c:v>37.488600000000005</c:v>
                </c:pt>
                <c:pt idx="68">
                  <c:v>37.488600000000005</c:v>
                </c:pt>
                <c:pt idx="69">
                  <c:v>37.488600000000005</c:v>
                </c:pt>
                <c:pt idx="70">
                  <c:v>37.488600000000005</c:v>
                </c:pt>
                <c:pt idx="71">
                  <c:v>37.488600000000005</c:v>
                </c:pt>
                <c:pt idx="72">
                  <c:v>37.488600000000005</c:v>
                </c:pt>
                <c:pt idx="73">
                  <c:v>37.488600000000005</c:v>
                </c:pt>
                <c:pt idx="74">
                  <c:v>37.488600000000005</c:v>
                </c:pt>
                <c:pt idx="75">
                  <c:v>37.488600000000005</c:v>
                </c:pt>
                <c:pt idx="76">
                  <c:v>37.488600000000005</c:v>
                </c:pt>
                <c:pt idx="77">
                  <c:v>37.488600000000005</c:v>
                </c:pt>
                <c:pt idx="78">
                  <c:v>37.488600000000005</c:v>
                </c:pt>
                <c:pt idx="79">
                  <c:v>37.488600000000005</c:v>
                </c:pt>
                <c:pt idx="80">
                  <c:v>37.488600000000005</c:v>
                </c:pt>
                <c:pt idx="81">
                  <c:v>37.488600000000005</c:v>
                </c:pt>
                <c:pt idx="82">
                  <c:v>37.488600000000005</c:v>
                </c:pt>
                <c:pt idx="83">
                  <c:v>37.488600000000005</c:v>
                </c:pt>
                <c:pt idx="84">
                  <c:v>37.488600000000005</c:v>
                </c:pt>
                <c:pt idx="85">
                  <c:v>37.488600000000005</c:v>
                </c:pt>
                <c:pt idx="86">
                  <c:v>37.488600000000005</c:v>
                </c:pt>
                <c:pt idx="87">
                  <c:v>37.488600000000005</c:v>
                </c:pt>
                <c:pt idx="88">
                  <c:v>37.488600000000005</c:v>
                </c:pt>
                <c:pt idx="89">
                  <c:v>37.488600000000005</c:v>
                </c:pt>
                <c:pt idx="90">
                  <c:v>37.488600000000005</c:v>
                </c:pt>
                <c:pt idx="91">
                  <c:v>37.488600000000005</c:v>
                </c:pt>
                <c:pt idx="92">
                  <c:v>37.488600000000005</c:v>
                </c:pt>
                <c:pt idx="93">
                  <c:v>37.488600000000005</c:v>
                </c:pt>
                <c:pt idx="94">
                  <c:v>37.488600000000005</c:v>
                </c:pt>
                <c:pt idx="95">
                  <c:v>37.488600000000005</c:v>
                </c:pt>
                <c:pt idx="96">
                  <c:v>37.488600000000005</c:v>
                </c:pt>
                <c:pt idx="97">
                  <c:v>37.488600000000005</c:v>
                </c:pt>
                <c:pt idx="98">
                  <c:v>37.488600000000005</c:v>
                </c:pt>
                <c:pt idx="99">
                  <c:v>37.488600000000005</c:v>
                </c:pt>
                <c:pt idx="100">
                  <c:v>37.488600000000005</c:v>
                </c:pt>
                <c:pt idx="101">
                  <c:v>37.488600000000005</c:v>
                </c:pt>
                <c:pt idx="102">
                  <c:v>37.488600000000005</c:v>
                </c:pt>
                <c:pt idx="103">
                  <c:v>37.488600000000005</c:v>
                </c:pt>
                <c:pt idx="104">
                  <c:v>37.488600000000005</c:v>
                </c:pt>
                <c:pt idx="105">
                  <c:v>37.488600000000005</c:v>
                </c:pt>
                <c:pt idx="106">
                  <c:v>37.488600000000005</c:v>
                </c:pt>
                <c:pt idx="107">
                  <c:v>37.488600000000005</c:v>
                </c:pt>
                <c:pt idx="108">
                  <c:v>37.488600000000005</c:v>
                </c:pt>
                <c:pt idx="109">
                  <c:v>37.488600000000005</c:v>
                </c:pt>
                <c:pt idx="110">
                  <c:v>37.488600000000005</c:v>
                </c:pt>
                <c:pt idx="111">
                  <c:v>37.488600000000005</c:v>
                </c:pt>
                <c:pt idx="112">
                  <c:v>37.488600000000005</c:v>
                </c:pt>
                <c:pt idx="113">
                  <c:v>37.488600000000005</c:v>
                </c:pt>
                <c:pt idx="114">
                  <c:v>37.488600000000005</c:v>
                </c:pt>
                <c:pt idx="115">
                  <c:v>37.488600000000005</c:v>
                </c:pt>
                <c:pt idx="116">
                  <c:v>37.488600000000005</c:v>
                </c:pt>
                <c:pt idx="117">
                  <c:v>37.488600000000005</c:v>
                </c:pt>
                <c:pt idx="118">
                  <c:v>37.488600000000005</c:v>
                </c:pt>
                <c:pt idx="119">
                  <c:v>37.488600000000005</c:v>
                </c:pt>
                <c:pt idx="120">
                  <c:v>37.488600000000005</c:v>
                </c:pt>
                <c:pt idx="121">
                  <c:v>37.488600000000005</c:v>
                </c:pt>
                <c:pt idx="122">
                  <c:v>37.488600000000005</c:v>
                </c:pt>
                <c:pt idx="123">
                  <c:v>37.488600000000005</c:v>
                </c:pt>
                <c:pt idx="124">
                  <c:v>37.488600000000005</c:v>
                </c:pt>
                <c:pt idx="125">
                  <c:v>37.488600000000005</c:v>
                </c:pt>
                <c:pt idx="126">
                  <c:v>37.488600000000005</c:v>
                </c:pt>
                <c:pt idx="127">
                  <c:v>37.488600000000005</c:v>
                </c:pt>
                <c:pt idx="128">
                  <c:v>37.488600000000005</c:v>
                </c:pt>
                <c:pt idx="129">
                  <c:v>37.488600000000005</c:v>
                </c:pt>
                <c:pt idx="130">
                  <c:v>37.488600000000005</c:v>
                </c:pt>
                <c:pt idx="131">
                  <c:v>37.488600000000005</c:v>
                </c:pt>
                <c:pt idx="132">
                  <c:v>37.488600000000005</c:v>
                </c:pt>
                <c:pt idx="133">
                  <c:v>37.488600000000005</c:v>
                </c:pt>
                <c:pt idx="134">
                  <c:v>37.488600000000005</c:v>
                </c:pt>
                <c:pt idx="135">
                  <c:v>37.488600000000005</c:v>
                </c:pt>
                <c:pt idx="136">
                  <c:v>37.488600000000005</c:v>
                </c:pt>
                <c:pt idx="137">
                  <c:v>37.488600000000005</c:v>
                </c:pt>
                <c:pt idx="138">
                  <c:v>37.488600000000005</c:v>
                </c:pt>
                <c:pt idx="139">
                  <c:v>37.488600000000005</c:v>
                </c:pt>
                <c:pt idx="140">
                  <c:v>37.488600000000005</c:v>
                </c:pt>
                <c:pt idx="141">
                  <c:v>37.488600000000005</c:v>
                </c:pt>
                <c:pt idx="142">
                  <c:v>37.488600000000005</c:v>
                </c:pt>
                <c:pt idx="143">
                  <c:v>37.488600000000005</c:v>
                </c:pt>
                <c:pt idx="144">
                  <c:v>37.488600000000005</c:v>
                </c:pt>
                <c:pt idx="145">
                  <c:v>37.488600000000005</c:v>
                </c:pt>
                <c:pt idx="146">
                  <c:v>37.488600000000005</c:v>
                </c:pt>
                <c:pt idx="147">
                  <c:v>37.488600000000005</c:v>
                </c:pt>
                <c:pt idx="148">
                  <c:v>37.488600000000005</c:v>
                </c:pt>
                <c:pt idx="149">
                  <c:v>37.488600000000005</c:v>
                </c:pt>
                <c:pt idx="150">
                  <c:v>37.488600000000005</c:v>
                </c:pt>
                <c:pt idx="151">
                  <c:v>37.488600000000005</c:v>
                </c:pt>
                <c:pt idx="152">
                  <c:v>37.488600000000005</c:v>
                </c:pt>
                <c:pt idx="153">
                  <c:v>37.488600000000005</c:v>
                </c:pt>
                <c:pt idx="154">
                  <c:v>37.488600000000005</c:v>
                </c:pt>
                <c:pt idx="155">
                  <c:v>37.488600000000005</c:v>
                </c:pt>
                <c:pt idx="156">
                  <c:v>37.488600000000005</c:v>
                </c:pt>
                <c:pt idx="157">
                  <c:v>37.488600000000005</c:v>
                </c:pt>
                <c:pt idx="158">
                  <c:v>37.488600000000005</c:v>
                </c:pt>
                <c:pt idx="159">
                  <c:v>37.488600000000005</c:v>
                </c:pt>
                <c:pt idx="160">
                  <c:v>37.488600000000005</c:v>
                </c:pt>
                <c:pt idx="161">
                  <c:v>37.488600000000005</c:v>
                </c:pt>
                <c:pt idx="162">
                  <c:v>37.488600000000005</c:v>
                </c:pt>
                <c:pt idx="163">
                  <c:v>37.488600000000005</c:v>
                </c:pt>
                <c:pt idx="164">
                  <c:v>37.488600000000005</c:v>
                </c:pt>
                <c:pt idx="165">
                  <c:v>37.488600000000005</c:v>
                </c:pt>
                <c:pt idx="166">
                  <c:v>37.488600000000005</c:v>
                </c:pt>
                <c:pt idx="167">
                  <c:v>37.488600000000005</c:v>
                </c:pt>
                <c:pt idx="168">
                  <c:v>37.488600000000005</c:v>
                </c:pt>
                <c:pt idx="169">
                  <c:v>37.488600000000005</c:v>
                </c:pt>
                <c:pt idx="170">
                  <c:v>37.488600000000005</c:v>
                </c:pt>
                <c:pt idx="171">
                  <c:v>37.488600000000005</c:v>
                </c:pt>
                <c:pt idx="172">
                  <c:v>37.488600000000005</c:v>
                </c:pt>
                <c:pt idx="173">
                  <c:v>37.488600000000005</c:v>
                </c:pt>
                <c:pt idx="174">
                  <c:v>37.488600000000005</c:v>
                </c:pt>
                <c:pt idx="175">
                  <c:v>37.488600000000005</c:v>
                </c:pt>
                <c:pt idx="176">
                  <c:v>37.488600000000005</c:v>
                </c:pt>
                <c:pt idx="177">
                  <c:v>37.488600000000005</c:v>
                </c:pt>
                <c:pt idx="178">
                  <c:v>37.488600000000005</c:v>
                </c:pt>
                <c:pt idx="179">
                  <c:v>37.488600000000005</c:v>
                </c:pt>
                <c:pt idx="180">
                  <c:v>37.488600000000005</c:v>
                </c:pt>
                <c:pt idx="181">
                  <c:v>37.488600000000005</c:v>
                </c:pt>
                <c:pt idx="182">
                  <c:v>37.488600000000005</c:v>
                </c:pt>
                <c:pt idx="183">
                  <c:v>37.488600000000005</c:v>
                </c:pt>
                <c:pt idx="184">
                  <c:v>37.488600000000005</c:v>
                </c:pt>
                <c:pt idx="185">
                  <c:v>37.488600000000005</c:v>
                </c:pt>
                <c:pt idx="186">
                  <c:v>37.488600000000005</c:v>
                </c:pt>
                <c:pt idx="187">
                  <c:v>37.488600000000005</c:v>
                </c:pt>
                <c:pt idx="188">
                  <c:v>37.488600000000005</c:v>
                </c:pt>
                <c:pt idx="189">
                  <c:v>37.488600000000005</c:v>
                </c:pt>
                <c:pt idx="190">
                  <c:v>37.488600000000005</c:v>
                </c:pt>
                <c:pt idx="191">
                  <c:v>37.488600000000005</c:v>
                </c:pt>
                <c:pt idx="192">
                  <c:v>37.488600000000005</c:v>
                </c:pt>
                <c:pt idx="193">
                  <c:v>37.488600000000005</c:v>
                </c:pt>
                <c:pt idx="194">
                  <c:v>37.488600000000005</c:v>
                </c:pt>
                <c:pt idx="195">
                  <c:v>37.488600000000005</c:v>
                </c:pt>
                <c:pt idx="196">
                  <c:v>37.488600000000005</c:v>
                </c:pt>
                <c:pt idx="197">
                  <c:v>37.488600000000005</c:v>
                </c:pt>
                <c:pt idx="198">
                  <c:v>37.488600000000005</c:v>
                </c:pt>
                <c:pt idx="199">
                  <c:v>37.488600000000005</c:v>
                </c:pt>
                <c:pt idx="200">
                  <c:v>37.488600000000005</c:v>
                </c:pt>
                <c:pt idx="201">
                  <c:v>37.488600000000005</c:v>
                </c:pt>
                <c:pt idx="202">
                  <c:v>37.488600000000005</c:v>
                </c:pt>
                <c:pt idx="203">
                  <c:v>37.488600000000005</c:v>
                </c:pt>
                <c:pt idx="204">
                  <c:v>37.488600000000005</c:v>
                </c:pt>
                <c:pt idx="205">
                  <c:v>37.488600000000005</c:v>
                </c:pt>
                <c:pt idx="206">
                  <c:v>37.488600000000005</c:v>
                </c:pt>
                <c:pt idx="207">
                  <c:v>37.488600000000005</c:v>
                </c:pt>
                <c:pt idx="208">
                  <c:v>37.488600000000005</c:v>
                </c:pt>
                <c:pt idx="209">
                  <c:v>37.488600000000005</c:v>
                </c:pt>
                <c:pt idx="210">
                  <c:v>37.488600000000005</c:v>
                </c:pt>
                <c:pt idx="211">
                  <c:v>37.488600000000005</c:v>
                </c:pt>
                <c:pt idx="212">
                  <c:v>37.488600000000005</c:v>
                </c:pt>
                <c:pt idx="213">
                  <c:v>37.488600000000005</c:v>
                </c:pt>
                <c:pt idx="214">
                  <c:v>37.488600000000005</c:v>
                </c:pt>
                <c:pt idx="215">
                  <c:v>37.488600000000005</c:v>
                </c:pt>
                <c:pt idx="216">
                  <c:v>37.488600000000005</c:v>
                </c:pt>
                <c:pt idx="217">
                  <c:v>37.488600000000005</c:v>
                </c:pt>
                <c:pt idx="218">
                  <c:v>37.488600000000005</c:v>
                </c:pt>
                <c:pt idx="219">
                  <c:v>37.488600000000005</c:v>
                </c:pt>
                <c:pt idx="220">
                  <c:v>37.488600000000005</c:v>
                </c:pt>
                <c:pt idx="221">
                  <c:v>37.488600000000005</c:v>
                </c:pt>
                <c:pt idx="222">
                  <c:v>37.488600000000005</c:v>
                </c:pt>
                <c:pt idx="223">
                  <c:v>37.488600000000005</c:v>
                </c:pt>
                <c:pt idx="224">
                  <c:v>37.488600000000005</c:v>
                </c:pt>
                <c:pt idx="225">
                  <c:v>37.488600000000005</c:v>
                </c:pt>
                <c:pt idx="226">
                  <c:v>37.488600000000005</c:v>
                </c:pt>
                <c:pt idx="227">
                  <c:v>37.488600000000005</c:v>
                </c:pt>
                <c:pt idx="228">
                  <c:v>37.488600000000005</c:v>
                </c:pt>
                <c:pt idx="229">
                  <c:v>37.488600000000005</c:v>
                </c:pt>
                <c:pt idx="230">
                  <c:v>37.488600000000005</c:v>
                </c:pt>
                <c:pt idx="231">
                  <c:v>37.488600000000005</c:v>
                </c:pt>
                <c:pt idx="232">
                  <c:v>37.488600000000005</c:v>
                </c:pt>
                <c:pt idx="233">
                  <c:v>37.488600000000005</c:v>
                </c:pt>
                <c:pt idx="234">
                  <c:v>37.488600000000005</c:v>
                </c:pt>
                <c:pt idx="235">
                  <c:v>37.488600000000005</c:v>
                </c:pt>
                <c:pt idx="236">
                  <c:v>37.488600000000005</c:v>
                </c:pt>
                <c:pt idx="237">
                  <c:v>37.488600000000005</c:v>
                </c:pt>
                <c:pt idx="238">
                  <c:v>37.488600000000005</c:v>
                </c:pt>
                <c:pt idx="239">
                  <c:v>37.488600000000005</c:v>
                </c:pt>
                <c:pt idx="240">
                  <c:v>37.488600000000005</c:v>
                </c:pt>
                <c:pt idx="241">
                  <c:v>37.488600000000005</c:v>
                </c:pt>
                <c:pt idx="242">
                  <c:v>37.488600000000005</c:v>
                </c:pt>
                <c:pt idx="243">
                  <c:v>37.488600000000005</c:v>
                </c:pt>
                <c:pt idx="244">
                  <c:v>37.488600000000005</c:v>
                </c:pt>
                <c:pt idx="245">
                  <c:v>37.488600000000005</c:v>
                </c:pt>
                <c:pt idx="246">
                  <c:v>37.488600000000005</c:v>
                </c:pt>
                <c:pt idx="247">
                  <c:v>37.488600000000005</c:v>
                </c:pt>
                <c:pt idx="248">
                  <c:v>37.488600000000005</c:v>
                </c:pt>
                <c:pt idx="249">
                  <c:v>37.488600000000005</c:v>
                </c:pt>
                <c:pt idx="250">
                  <c:v>37.488600000000005</c:v>
                </c:pt>
                <c:pt idx="251">
                  <c:v>37.488600000000005</c:v>
                </c:pt>
                <c:pt idx="252">
                  <c:v>37.488600000000005</c:v>
                </c:pt>
                <c:pt idx="253">
                  <c:v>37.488600000000005</c:v>
                </c:pt>
                <c:pt idx="254">
                  <c:v>37.488600000000005</c:v>
                </c:pt>
                <c:pt idx="255">
                  <c:v>37.488600000000005</c:v>
                </c:pt>
                <c:pt idx="256">
                  <c:v>37.488600000000005</c:v>
                </c:pt>
                <c:pt idx="257">
                  <c:v>37.488600000000005</c:v>
                </c:pt>
                <c:pt idx="258">
                  <c:v>37.488600000000005</c:v>
                </c:pt>
                <c:pt idx="259">
                  <c:v>37.488600000000005</c:v>
                </c:pt>
                <c:pt idx="260">
                  <c:v>37.488600000000005</c:v>
                </c:pt>
                <c:pt idx="261">
                  <c:v>37.488600000000005</c:v>
                </c:pt>
                <c:pt idx="262">
                  <c:v>37.488600000000005</c:v>
                </c:pt>
                <c:pt idx="263">
                  <c:v>37.488600000000005</c:v>
                </c:pt>
                <c:pt idx="264">
                  <c:v>37.488600000000005</c:v>
                </c:pt>
                <c:pt idx="265">
                  <c:v>37.488600000000005</c:v>
                </c:pt>
                <c:pt idx="266">
                  <c:v>37.488600000000005</c:v>
                </c:pt>
                <c:pt idx="267">
                  <c:v>37.488600000000005</c:v>
                </c:pt>
                <c:pt idx="268">
                  <c:v>37.488600000000005</c:v>
                </c:pt>
                <c:pt idx="269">
                  <c:v>37.488600000000005</c:v>
                </c:pt>
                <c:pt idx="270">
                  <c:v>37.488600000000005</c:v>
                </c:pt>
                <c:pt idx="271">
                  <c:v>37.488600000000005</c:v>
                </c:pt>
                <c:pt idx="272">
                  <c:v>37.488600000000005</c:v>
                </c:pt>
                <c:pt idx="273">
                  <c:v>37.488600000000005</c:v>
                </c:pt>
                <c:pt idx="274">
                  <c:v>37.488600000000005</c:v>
                </c:pt>
                <c:pt idx="275">
                  <c:v>37.488600000000005</c:v>
                </c:pt>
                <c:pt idx="276">
                  <c:v>37.488600000000005</c:v>
                </c:pt>
                <c:pt idx="277">
                  <c:v>37.488600000000005</c:v>
                </c:pt>
                <c:pt idx="278">
                  <c:v>37.488600000000005</c:v>
                </c:pt>
                <c:pt idx="279">
                  <c:v>37.488600000000005</c:v>
                </c:pt>
                <c:pt idx="280">
                  <c:v>37.488600000000005</c:v>
                </c:pt>
                <c:pt idx="281">
                  <c:v>37.488600000000005</c:v>
                </c:pt>
                <c:pt idx="282">
                  <c:v>37.488600000000005</c:v>
                </c:pt>
                <c:pt idx="283">
                  <c:v>37.488600000000005</c:v>
                </c:pt>
                <c:pt idx="284">
                  <c:v>37.488600000000005</c:v>
                </c:pt>
                <c:pt idx="285">
                  <c:v>37.488600000000005</c:v>
                </c:pt>
                <c:pt idx="286">
                  <c:v>37.488600000000005</c:v>
                </c:pt>
                <c:pt idx="287">
                  <c:v>37.488600000000005</c:v>
                </c:pt>
                <c:pt idx="288">
                  <c:v>37.488600000000005</c:v>
                </c:pt>
                <c:pt idx="289">
                  <c:v>37.488600000000005</c:v>
                </c:pt>
                <c:pt idx="290">
                  <c:v>37.488600000000005</c:v>
                </c:pt>
                <c:pt idx="291">
                  <c:v>37.488600000000005</c:v>
                </c:pt>
                <c:pt idx="292">
                  <c:v>37.488600000000005</c:v>
                </c:pt>
                <c:pt idx="293">
                  <c:v>37.488600000000005</c:v>
                </c:pt>
                <c:pt idx="294">
                  <c:v>37.488600000000005</c:v>
                </c:pt>
                <c:pt idx="295">
                  <c:v>37.488600000000005</c:v>
                </c:pt>
                <c:pt idx="296">
                  <c:v>37.488600000000005</c:v>
                </c:pt>
                <c:pt idx="297">
                  <c:v>37.488600000000005</c:v>
                </c:pt>
                <c:pt idx="298">
                  <c:v>37.488600000000005</c:v>
                </c:pt>
                <c:pt idx="299">
                  <c:v>37.488600000000005</c:v>
                </c:pt>
                <c:pt idx="300">
                  <c:v>37.488600000000005</c:v>
                </c:pt>
                <c:pt idx="301">
                  <c:v>37.488600000000005</c:v>
                </c:pt>
                <c:pt idx="302">
                  <c:v>37.488600000000005</c:v>
                </c:pt>
                <c:pt idx="303">
                  <c:v>37.488600000000005</c:v>
                </c:pt>
                <c:pt idx="304">
                  <c:v>37.488600000000005</c:v>
                </c:pt>
                <c:pt idx="305">
                  <c:v>37.488600000000005</c:v>
                </c:pt>
                <c:pt idx="306">
                  <c:v>37.488600000000005</c:v>
                </c:pt>
                <c:pt idx="307">
                  <c:v>37.488600000000005</c:v>
                </c:pt>
                <c:pt idx="308">
                  <c:v>37.488600000000005</c:v>
                </c:pt>
                <c:pt idx="309">
                  <c:v>37.488600000000005</c:v>
                </c:pt>
                <c:pt idx="310">
                  <c:v>37.488600000000005</c:v>
                </c:pt>
                <c:pt idx="311">
                  <c:v>37.488600000000005</c:v>
                </c:pt>
                <c:pt idx="312">
                  <c:v>37.488600000000005</c:v>
                </c:pt>
                <c:pt idx="313">
                  <c:v>37.488600000000005</c:v>
                </c:pt>
                <c:pt idx="314">
                  <c:v>37.488600000000005</c:v>
                </c:pt>
                <c:pt idx="315">
                  <c:v>37.488600000000005</c:v>
                </c:pt>
                <c:pt idx="316">
                  <c:v>37.488600000000005</c:v>
                </c:pt>
                <c:pt idx="317">
                  <c:v>37.488600000000005</c:v>
                </c:pt>
                <c:pt idx="318">
                  <c:v>37.488600000000005</c:v>
                </c:pt>
                <c:pt idx="319">
                  <c:v>37.488600000000005</c:v>
                </c:pt>
                <c:pt idx="320">
                  <c:v>37.488600000000005</c:v>
                </c:pt>
                <c:pt idx="321">
                  <c:v>37.488600000000005</c:v>
                </c:pt>
                <c:pt idx="322">
                  <c:v>37.488600000000005</c:v>
                </c:pt>
                <c:pt idx="323">
                  <c:v>37.488600000000005</c:v>
                </c:pt>
                <c:pt idx="324">
                  <c:v>37.488600000000005</c:v>
                </c:pt>
                <c:pt idx="325">
                  <c:v>37.488600000000005</c:v>
                </c:pt>
                <c:pt idx="326">
                  <c:v>37.488600000000005</c:v>
                </c:pt>
                <c:pt idx="327">
                  <c:v>37.488600000000005</c:v>
                </c:pt>
                <c:pt idx="328">
                  <c:v>37.488600000000005</c:v>
                </c:pt>
                <c:pt idx="329">
                  <c:v>37.488600000000005</c:v>
                </c:pt>
                <c:pt idx="330">
                  <c:v>37.488600000000005</c:v>
                </c:pt>
                <c:pt idx="331">
                  <c:v>37.488600000000005</c:v>
                </c:pt>
                <c:pt idx="332">
                  <c:v>37.488600000000005</c:v>
                </c:pt>
                <c:pt idx="333">
                  <c:v>37.488600000000005</c:v>
                </c:pt>
                <c:pt idx="334">
                  <c:v>37.488600000000005</c:v>
                </c:pt>
                <c:pt idx="335">
                  <c:v>37.488600000000005</c:v>
                </c:pt>
                <c:pt idx="336">
                  <c:v>37.488600000000005</c:v>
                </c:pt>
                <c:pt idx="337">
                  <c:v>37.488600000000005</c:v>
                </c:pt>
                <c:pt idx="338">
                  <c:v>37.488600000000005</c:v>
                </c:pt>
                <c:pt idx="339">
                  <c:v>37.488600000000005</c:v>
                </c:pt>
                <c:pt idx="340">
                  <c:v>37.488600000000005</c:v>
                </c:pt>
                <c:pt idx="341">
                  <c:v>37.488600000000005</c:v>
                </c:pt>
                <c:pt idx="342">
                  <c:v>37.488600000000005</c:v>
                </c:pt>
                <c:pt idx="343">
                  <c:v>37.488600000000005</c:v>
                </c:pt>
                <c:pt idx="344">
                  <c:v>37.488600000000005</c:v>
                </c:pt>
                <c:pt idx="345">
                  <c:v>37.488600000000005</c:v>
                </c:pt>
                <c:pt idx="346">
                  <c:v>37.488600000000005</c:v>
                </c:pt>
                <c:pt idx="347">
                  <c:v>37.488600000000005</c:v>
                </c:pt>
                <c:pt idx="348">
                  <c:v>37.488600000000005</c:v>
                </c:pt>
                <c:pt idx="349">
                  <c:v>37.488600000000005</c:v>
                </c:pt>
                <c:pt idx="350">
                  <c:v>37.488600000000005</c:v>
                </c:pt>
                <c:pt idx="351">
                  <c:v>37.488600000000005</c:v>
                </c:pt>
                <c:pt idx="352">
                  <c:v>37.488600000000005</c:v>
                </c:pt>
                <c:pt idx="353">
                  <c:v>37.488600000000005</c:v>
                </c:pt>
                <c:pt idx="354">
                  <c:v>37.488600000000005</c:v>
                </c:pt>
                <c:pt idx="355">
                  <c:v>37.488600000000005</c:v>
                </c:pt>
                <c:pt idx="356">
                  <c:v>37.488600000000005</c:v>
                </c:pt>
                <c:pt idx="357">
                  <c:v>37.488600000000005</c:v>
                </c:pt>
                <c:pt idx="358">
                  <c:v>37.488600000000005</c:v>
                </c:pt>
                <c:pt idx="359">
                  <c:v>37.488600000000005</c:v>
                </c:pt>
                <c:pt idx="360">
                  <c:v>37.488600000000005</c:v>
                </c:pt>
                <c:pt idx="361">
                  <c:v>37.488600000000005</c:v>
                </c:pt>
                <c:pt idx="362">
                  <c:v>37.488600000000005</c:v>
                </c:pt>
                <c:pt idx="363">
                  <c:v>37.488600000000005</c:v>
                </c:pt>
                <c:pt idx="364">
                  <c:v>37.488600000000005</c:v>
                </c:pt>
                <c:pt idx="365">
                  <c:v>37.488600000000005</c:v>
                </c:pt>
                <c:pt idx="366">
                  <c:v>37.488600000000005</c:v>
                </c:pt>
                <c:pt idx="367">
                  <c:v>37.488600000000005</c:v>
                </c:pt>
                <c:pt idx="368">
                  <c:v>37.488600000000005</c:v>
                </c:pt>
                <c:pt idx="369">
                  <c:v>37.488600000000005</c:v>
                </c:pt>
                <c:pt idx="370">
                  <c:v>37.488600000000005</c:v>
                </c:pt>
                <c:pt idx="371">
                  <c:v>37.488600000000005</c:v>
                </c:pt>
                <c:pt idx="372">
                  <c:v>37.488600000000005</c:v>
                </c:pt>
                <c:pt idx="373">
                  <c:v>37.488600000000005</c:v>
                </c:pt>
                <c:pt idx="374">
                  <c:v>37.488600000000005</c:v>
                </c:pt>
                <c:pt idx="375">
                  <c:v>37.488600000000005</c:v>
                </c:pt>
                <c:pt idx="376">
                  <c:v>37.488600000000005</c:v>
                </c:pt>
                <c:pt idx="377">
                  <c:v>37.488600000000005</c:v>
                </c:pt>
                <c:pt idx="378">
                  <c:v>37.488600000000005</c:v>
                </c:pt>
                <c:pt idx="379">
                  <c:v>37.488600000000005</c:v>
                </c:pt>
                <c:pt idx="380">
                  <c:v>37.488600000000005</c:v>
                </c:pt>
                <c:pt idx="381">
                  <c:v>37.488600000000005</c:v>
                </c:pt>
                <c:pt idx="382">
                  <c:v>37.488600000000005</c:v>
                </c:pt>
                <c:pt idx="383">
                  <c:v>37.488600000000005</c:v>
                </c:pt>
                <c:pt idx="384">
                  <c:v>37.488600000000005</c:v>
                </c:pt>
                <c:pt idx="385">
                  <c:v>37.488600000000005</c:v>
                </c:pt>
                <c:pt idx="386">
                  <c:v>37.488600000000005</c:v>
                </c:pt>
                <c:pt idx="387">
                  <c:v>37.488600000000005</c:v>
                </c:pt>
                <c:pt idx="388">
                  <c:v>37.488600000000005</c:v>
                </c:pt>
                <c:pt idx="389">
                  <c:v>37.488600000000005</c:v>
                </c:pt>
                <c:pt idx="390">
                  <c:v>37.488600000000005</c:v>
                </c:pt>
                <c:pt idx="391">
                  <c:v>37.488600000000005</c:v>
                </c:pt>
                <c:pt idx="392">
                  <c:v>37.488600000000005</c:v>
                </c:pt>
                <c:pt idx="393">
                  <c:v>37.488600000000005</c:v>
                </c:pt>
                <c:pt idx="394">
                  <c:v>37.488600000000005</c:v>
                </c:pt>
                <c:pt idx="395">
                  <c:v>37.488600000000005</c:v>
                </c:pt>
                <c:pt idx="396">
                  <c:v>37.488600000000005</c:v>
                </c:pt>
                <c:pt idx="397">
                  <c:v>37.488600000000005</c:v>
                </c:pt>
                <c:pt idx="398">
                  <c:v>37.488600000000005</c:v>
                </c:pt>
                <c:pt idx="399">
                  <c:v>37.488600000000005</c:v>
                </c:pt>
                <c:pt idx="400">
                  <c:v>37.488600000000005</c:v>
                </c:pt>
                <c:pt idx="401">
                  <c:v>37.488600000000005</c:v>
                </c:pt>
                <c:pt idx="402">
                  <c:v>37.488600000000005</c:v>
                </c:pt>
                <c:pt idx="403">
                  <c:v>37.488600000000005</c:v>
                </c:pt>
                <c:pt idx="404">
                  <c:v>37.488600000000005</c:v>
                </c:pt>
                <c:pt idx="405">
                  <c:v>37.488600000000005</c:v>
                </c:pt>
                <c:pt idx="406">
                  <c:v>37.488600000000005</c:v>
                </c:pt>
                <c:pt idx="407">
                  <c:v>37.488600000000005</c:v>
                </c:pt>
                <c:pt idx="408">
                  <c:v>37.488600000000005</c:v>
                </c:pt>
                <c:pt idx="409">
                  <c:v>37.488600000000005</c:v>
                </c:pt>
                <c:pt idx="410">
                  <c:v>37.488600000000005</c:v>
                </c:pt>
                <c:pt idx="411">
                  <c:v>37.488600000000005</c:v>
                </c:pt>
                <c:pt idx="412">
                  <c:v>37.488600000000005</c:v>
                </c:pt>
                <c:pt idx="413">
                  <c:v>37.488600000000005</c:v>
                </c:pt>
                <c:pt idx="414">
                  <c:v>37.488600000000005</c:v>
                </c:pt>
                <c:pt idx="415">
                  <c:v>37.488600000000005</c:v>
                </c:pt>
                <c:pt idx="416">
                  <c:v>37.488600000000005</c:v>
                </c:pt>
                <c:pt idx="417">
                  <c:v>37.488600000000005</c:v>
                </c:pt>
                <c:pt idx="418">
                  <c:v>37.488600000000005</c:v>
                </c:pt>
                <c:pt idx="419">
                  <c:v>37.488600000000005</c:v>
                </c:pt>
                <c:pt idx="420">
                  <c:v>37.488600000000005</c:v>
                </c:pt>
                <c:pt idx="421">
                  <c:v>37.488600000000005</c:v>
                </c:pt>
                <c:pt idx="422">
                  <c:v>37.488600000000005</c:v>
                </c:pt>
                <c:pt idx="423">
                  <c:v>37.488600000000005</c:v>
                </c:pt>
                <c:pt idx="424">
                  <c:v>37.488599999999998</c:v>
                </c:pt>
                <c:pt idx="425">
                  <c:v>37.488599999999998</c:v>
                </c:pt>
                <c:pt idx="426">
                  <c:v>37.488599999999998</c:v>
                </c:pt>
                <c:pt idx="427">
                  <c:v>37.488599999999998</c:v>
                </c:pt>
                <c:pt idx="428">
                  <c:v>37.488599999999998</c:v>
                </c:pt>
                <c:pt idx="429">
                  <c:v>37.488599999999998</c:v>
                </c:pt>
                <c:pt idx="430">
                  <c:v>37.488599999999998</c:v>
                </c:pt>
                <c:pt idx="431">
                  <c:v>37.488599999999998</c:v>
                </c:pt>
                <c:pt idx="432">
                  <c:v>37.488599999999998</c:v>
                </c:pt>
                <c:pt idx="433">
                  <c:v>37.488599999999998</c:v>
                </c:pt>
                <c:pt idx="434">
                  <c:v>37.488599999999998</c:v>
                </c:pt>
                <c:pt idx="435">
                  <c:v>37.488599999999998</c:v>
                </c:pt>
                <c:pt idx="436">
                  <c:v>37.488599999999998</c:v>
                </c:pt>
                <c:pt idx="437">
                  <c:v>37.488599999999998</c:v>
                </c:pt>
                <c:pt idx="438">
                  <c:v>37.488599999999998</c:v>
                </c:pt>
                <c:pt idx="439">
                  <c:v>37.488599999999998</c:v>
                </c:pt>
                <c:pt idx="440">
                  <c:v>37.488599999999998</c:v>
                </c:pt>
                <c:pt idx="441">
                  <c:v>37.488599999999998</c:v>
                </c:pt>
                <c:pt idx="442">
                  <c:v>37.488599999999998</c:v>
                </c:pt>
                <c:pt idx="443">
                  <c:v>37.488599999999998</c:v>
                </c:pt>
                <c:pt idx="444">
                  <c:v>37.488599999999998</c:v>
                </c:pt>
                <c:pt idx="445">
                  <c:v>37.488599999999998</c:v>
                </c:pt>
                <c:pt idx="446">
                  <c:v>37.488599999999998</c:v>
                </c:pt>
                <c:pt idx="447">
                  <c:v>37.488599999999998</c:v>
                </c:pt>
                <c:pt idx="448">
                  <c:v>37.488599999999998</c:v>
                </c:pt>
                <c:pt idx="449">
                  <c:v>37.488599999999998</c:v>
                </c:pt>
                <c:pt idx="450">
                  <c:v>37.488599999999998</c:v>
                </c:pt>
                <c:pt idx="451">
                  <c:v>37.488599999999998</c:v>
                </c:pt>
                <c:pt idx="452">
                  <c:v>37.488599999999998</c:v>
                </c:pt>
                <c:pt idx="453">
                  <c:v>37.488599999999998</c:v>
                </c:pt>
                <c:pt idx="454">
                  <c:v>37.488599999999998</c:v>
                </c:pt>
                <c:pt idx="455">
                  <c:v>37.488599999999998</c:v>
                </c:pt>
                <c:pt idx="456">
                  <c:v>37.488599999999998</c:v>
                </c:pt>
                <c:pt idx="457">
                  <c:v>37.488599999999998</c:v>
                </c:pt>
                <c:pt idx="458">
                  <c:v>37.488599999999998</c:v>
                </c:pt>
                <c:pt idx="459">
                  <c:v>37.488599999999998</c:v>
                </c:pt>
                <c:pt idx="460">
                  <c:v>37.488599999999998</c:v>
                </c:pt>
                <c:pt idx="461">
                  <c:v>37.488599999999998</c:v>
                </c:pt>
                <c:pt idx="462">
                  <c:v>37.488599999999998</c:v>
                </c:pt>
                <c:pt idx="463">
                  <c:v>37.488599999999998</c:v>
                </c:pt>
                <c:pt idx="464">
                  <c:v>37.488599999999998</c:v>
                </c:pt>
                <c:pt idx="465">
                  <c:v>37.488599999999998</c:v>
                </c:pt>
                <c:pt idx="466">
                  <c:v>37.488599999999998</c:v>
                </c:pt>
                <c:pt idx="467">
                  <c:v>37.488599999999998</c:v>
                </c:pt>
                <c:pt idx="468">
                  <c:v>37.488599999999998</c:v>
                </c:pt>
                <c:pt idx="469">
                  <c:v>37.488599999999998</c:v>
                </c:pt>
                <c:pt idx="470">
                  <c:v>37.488599999999998</c:v>
                </c:pt>
                <c:pt idx="471">
                  <c:v>37.488599999999998</c:v>
                </c:pt>
                <c:pt idx="472">
                  <c:v>37.488599999999998</c:v>
                </c:pt>
                <c:pt idx="473">
                  <c:v>37.488599999999998</c:v>
                </c:pt>
                <c:pt idx="474">
                  <c:v>37.488599999999998</c:v>
                </c:pt>
                <c:pt idx="475">
                  <c:v>37.488599999999998</c:v>
                </c:pt>
                <c:pt idx="476">
                  <c:v>37.488599999999998</c:v>
                </c:pt>
                <c:pt idx="477">
                  <c:v>37.488599999999998</c:v>
                </c:pt>
                <c:pt idx="478">
                  <c:v>37.488599999999998</c:v>
                </c:pt>
                <c:pt idx="479">
                  <c:v>37.488599999999998</c:v>
                </c:pt>
                <c:pt idx="480">
                  <c:v>37.488599999999998</c:v>
                </c:pt>
                <c:pt idx="481">
                  <c:v>37.488599999999998</c:v>
                </c:pt>
                <c:pt idx="482">
                  <c:v>37.488599999999998</c:v>
                </c:pt>
                <c:pt idx="483">
                  <c:v>37.488599999999998</c:v>
                </c:pt>
                <c:pt idx="484">
                  <c:v>37.488599999999998</c:v>
                </c:pt>
                <c:pt idx="485">
                  <c:v>37.488599999999998</c:v>
                </c:pt>
                <c:pt idx="486">
                  <c:v>37.488599999999998</c:v>
                </c:pt>
                <c:pt idx="487">
                  <c:v>37.488599999999998</c:v>
                </c:pt>
                <c:pt idx="488">
                  <c:v>37.488599999999998</c:v>
                </c:pt>
                <c:pt idx="489">
                  <c:v>37.488599999999998</c:v>
                </c:pt>
                <c:pt idx="490">
                  <c:v>37.488599999999998</c:v>
                </c:pt>
                <c:pt idx="491">
                  <c:v>37.488599999999998</c:v>
                </c:pt>
                <c:pt idx="492">
                  <c:v>37.488599999999998</c:v>
                </c:pt>
                <c:pt idx="493">
                  <c:v>37.488599999999998</c:v>
                </c:pt>
                <c:pt idx="494">
                  <c:v>37.488599999999998</c:v>
                </c:pt>
                <c:pt idx="495">
                  <c:v>37.488599999999998</c:v>
                </c:pt>
                <c:pt idx="496">
                  <c:v>37.488599999999998</c:v>
                </c:pt>
                <c:pt idx="497">
                  <c:v>37.488599999999998</c:v>
                </c:pt>
                <c:pt idx="498">
                  <c:v>37.488599999999998</c:v>
                </c:pt>
                <c:pt idx="499">
                  <c:v>37.488599999999998</c:v>
                </c:pt>
                <c:pt idx="500">
                  <c:v>37.488599999999998</c:v>
                </c:pt>
                <c:pt idx="501">
                  <c:v>37.488599999999998</c:v>
                </c:pt>
                <c:pt idx="502">
                  <c:v>37.488599999999998</c:v>
                </c:pt>
                <c:pt idx="503">
                  <c:v>37.488599999999998</c:v>
                </c:pt>
                <c:pt idx="504">
                  <c:v>37.488599999999998</c:v>
                </c:pt>
                <c:pt idx="505">
                  <c:v>37.488599999999998</c:v>
                </c:pt>
                <c:pt idx="506">
                  <c:v>37.488599999999998</c:v>
                </c:pt>
                <c:pt idx="507">
                  <c:v>37.488599999999998</c:v>
                </c:pt>
                <c:pt idx="508">
                  <c:v>37.488599999999998</c:v>
                </c:pt>
                <c:pt idx="509">
                  <c:v>37.488599999999998</c:v>
                </c:pt>
                <c:pt idx="510">
                  <c:v>37.488599999999998</c:v>
                </c:pt>
                <c:pt idx="511">
                  <c:v>37.488599999999998</c:v>
                </c:pt>
                <c:pt idx="512">
                  <c:v>37.488599999999998</c:v>
                </c:pt>
                <c:pt idx="513">
                  <c:v>37.488599999999998</c:v>
                </c:pt>
                <c:pt idx="514">
                  <c:v>37.488599999999998</c:v>
                </c:pt>
                <c:pt idx="515">
                  <c:v>37.488599999999998</c:v>
                </c:pt>
                <c:pt idx="516">
                  <c:v>37.488599999999998</c:v>
                </c:pt>
                <c:pt idx="517">
                  <c:v>37.488599999999998</c:v>
                </c:pt>
                <c:pt idx="518">
                  <c:v>37.488599999999998</c:v>
                </c:pt>
                <c:pt idx="519">
                  <c:v>37.488599999999998</c:v>
                </c:pt>
                <c:pt idx="520">
                  <c:v>37.488599999999998</c:v>
                </c:pt>
                <c:pt idx="521">
                  <c:v>37.488599999999998</c:v>
                </c:pt>
                <c:pt idx="522">
                  <c:v>37.488599999999998</c:v>
                </c:pt>
                <c:pt idx="523">
                  <c:v>37.488599999999998</c:v>
                </c:pt>
                <c:pt idx="524">
                  <c:v>37.488599999999998</c:v>
                </c:pt>
                <c:pt idx="525">
                  <c:v>37.488599999999998</c:v>
                </c:pt>
                <c:pt idx="526">
                  <c:v>37.488599999999998</c:v>
                </c:pt>
                <c:pt idx="527">
                  <c:v>37.488599999999998</c:v>
                </c:pt>
                <c:pt idx="528">
                  <c:v>37.488599999999998</c:v>
                </c:pt>
                <c:pt idx="529">
                  <c:v>37.488599999999998</c:v>
                </c:pt>
                <c:pt idx="530">
                  <c:v>37.488599999999998</c:v>
                </c:pt>
                <c:pt idx="531">
                  <c:v>37.488599999999998</c:v>
                </c:pt>
                <c:pt idx="532">
                  <c:v>37.488599999999998</c:v>
                </c:pt>
                <c:pt idx="533">
                  <c:v>37.488599999999998</c:v>
                </c:pt>
                <c:pt idx="534">
                  <c:v>37.488599999999998</c:v>
                </c:pt>
                <c:pt idx="535">
                  <c:v>37.488599999999998</c:v>
                </c:pt>
                <c:pt idx="536">
                  <c:v>37.488599999999998</c:v>
                </c:pt>
                <c:pt idx="537">
                  <c:v>37.488599999999998</c:v>
                </c:pt>
                <c:pt idx="538">
                  <c:v>37.488599999999998</c:v>
                </c:pt>
                <c:pt idx="539">
                  <c:v>37.488599999999998</c:v>
                </c:pt>
                <c:pt idx="540">
                  <c:v>37.488599999999998</c:v>
                </c:pt>
                <c:pt idx="541">
                  <c:v>37.488599999999998</c:v>
                </c:pt>
                <c:pt idx="542">
                  <c:v>37.488599999999998</c:v>
                </c:pt>
                <c:pt idx="543">
                  <c:v>37.488599999999998</c:v>
                </c:pt>
                <c:pt idx="544">
                  <c:v>37.488599999999998</c:v>
                </c:pt>
                <c:pt idx="545">
                  <c:v>37.488599999999998</c:v>
                </c:pt>
                <c:pt idx="546">
                  <c:v>37.488599999999998</c:v>
                </c:pt>
                <c:pt idx="547">
                  <c:v>37.488599999999998</c:v>
                </c:pt>
                <c:pt idx="548">
                  <c:v>37.488599999999998</c:v>
                </c:pt>
                <c:pt idx="549">
                  <c:v>37.488599999999998</c:v>
                </c:pt>
                <c:pt idx="550">
                  <c:v>37.488599999999998</c:v>
                </c:pt>
                <c:pt idx="551">
                  <c:v>37.488599999999998</c:v>
                </c:pt>
                <c:pt idx="552">
                  <c:v>37.488599999999998</c:v>
                </c:pt>
                <c:pt idx="553">
                  <c:v>37.488599999999998</c:v>
                </c:pt>
                <c:pt idx="554">
                  <c:v>37.488599999999998</c:v>
                </c:pt>
                <c:pt idx="555">
                  <c:v>37.488599999999998</c:v>
                </c:pt>
                <c:pt idx="556">
                  <c:v>37.488599999999998</c:v>
                </c:pt>
                <c:pt idx="557">
                  <c:v>37.488599999999998</c:v>
                </c:pt>
                <c:pt idx="558">
                  <c:v>37.488599999999998</c:v>
                </c:pt>
                <c:pt idx="559">
                  <c:v>37.488599999999998</c:v>
                </c:pt>
                <c:pt idx="560">
                  <c:v>37.488599999999998</c:v>
                </c:pt>
                <c:pt idx="561">
                  <c:v>37.488599999999998</c:v>
                </c:pt>
                <c:pt idx="562">
                  <c:v>37.488599999999998</c:v>
                </c:pt>
                <c:pt idx="563">
                  <c:v>37.488599999999998</c:v>
                </c:pt>
                <c:pt idx="564">
                  <c:v>37.488599999999998</c:v>
                </c:pt>
                <c:pt idx="565">
                  <c:v>37.488599999999998</c:v>
                </c:pt>
                <c:pt idx="566">
                  <c:v>37.488599999999998</c:v>
                </c:pt>
                <c:pt idx="567">
                  <c:v>37.488599999999998</c:v>
                </c:pt>
                <c:pt idx="568">
                  <c:v>37.488599999999998</c:v>
                </c:pt>
                <c:pt idx="569">
                  <c:v>37.488599999999998</c:v>
                </c:pt>
                <c:pt idx="570">
                  <c:v>37.488599999999998</c:v>
                </c:pt>
                <c:pt idx="571">
                  <c:v>37.488599999999998</c:v>
                </c:pt>
                <c:pt idx="572">
                  <c:v>37.488599999999998</c:v>
                </c:pt>
                <c:pt idx="573">
                  <c:v>37.488599999999998</c:v>
                </c:pt>
                <c:pt idx="574">
                  <c:v>37.488599999999998</c:v>
                </c:pt>
                <c:pt idx="575">
                  <c:v>37.488599999999998</c:v>
                </c:pt>
                <c:pt idx="576">
                  <c:v>37.488599999999998</c:v>
                </c:pt>
                <c:pt idx="577">
                  <c:v>37.488599999999998</c:v>
                </c:pt>
                <c:pt idx="578">
                  <c:v>37.488599999999998</c:v>
                </c:pt>
                <c:pt idx="579">
                  <c:v>37.488599999999998</c:v>
                </c:pt>
                <c:pt idx="580">
                  <c:v>37.488599999999998</c:v>
                </c:pt>
                <c:pt idx="581">
                  <c:v>37.488599999999998</c:v>
                </c:pt>
                <c:pt idx="582">
                  <c:v>37.488599999999998</c:v>
                </c:pt>
                <c:pt idx="583">
                  <c:v>37.488599999999998</c:v>
                </c:pt>
                <c:pt idx="584">
                  <c:v>37.488599999999998</c:v>
                </c:pt>
                <c:pt idx="585">
                  <c:v>37.488599999999998</c:v>
                </c:pt>
                <c:pt idx="586">
                  <c:v>37.488599999999998</c:v>
                </c:pt>
                <c:pt idx="587">
                  <c:v>37.488599999999998</c:v>
                </c:pt>
                <c:pt idx="588">
                  <c:v>37.488599999999998</c:v>
                </c:pt>
                <c:pt idx="589">
                  <c:v>37.488599999999998</c:v>
                </c:pt>
                <c:pt idx="590">
                  <c:v>37.488599999999998</c:v>
                </c:pt>
                <c:pt idx="591">
                  <c:v>37.488599999999998</c:v>
                </c:pt>
                <c:pt idx="592">
                  <c:v>37.488599999999998</c:v>
                </c:pt>
                <c:pt idx="593">
                  <c:v>37.488599999999998</c:v>
                </c:pt>
                <c:pt idx="594">
                  <c:v>37.488599999999998</c:v>
                </c:pt>
                <c:pt idx="595">
                  <c:v>37.488599999999998</c:v>
                </c:pt>
                <c:pt idx="596">
                  <c:v>37.488599999999998</c:v>
                </c:pt>
                <c:pt idx="597">
                  <c:v>37.488599999999998</c:v>
                </c:pt>
                <c:pt idx="598">
                  <c:v>37.488599999999998</c:v>
                </c:pt>
                <c:pt idx="599">
                  <c:v>37.488599999999998</c:v>
                </c:pt>
                <c:pt idx="600">
                  <c:v>37.488599999999998</c:v>
                </c:pt>
                <c:pt idx="601">
                  <c:v>37.488599999999998</c:v>
                </c:pt>
                <c:pt idx="602">
                  <c:v>37.488599999999998</c:v>
                </c:pt>
                <c:pt idx="603">
                  <c:v>37.488599999999998</c:v>
                </c:pt>
                <c:pt idx="604">
                  <c:v>37.488599999999998</c:v>
                </c:pt>
                <c:pt idx="605">
                  <c:v>37.488599999999998</c:v>
                </c:pt>
                <c:pt idx="606">
                  <c:v>37.488599999999998</c:v>
                </c:pt>
                <c:pt idx="607">
                  <c:v>37.488599999999998</c:v>
                </c:pt>
                <c:pt idx="608">
                  <c:v>37.488599999999998</c:v>
                </c:pt>
                <c:pt idx="609">
                  <c:v>37.488599999999998</c:v>
                </c:pt>
                <c:pt idx="610">
                  <c:v>37.488599999999998</c:v>
                </c:pt>
                <c:pt idx="611">
                  <c:v>37.488599999999998</c:v>
                </c:pt>
                <c:pt idx="612">
                  <c:v>37.488599999999998</c:v>
                </c:pt>
                <c:pt idx="613">
                  <c:v>37.488599999999998</c:v>
                </c:pt>
                <c:pt idx="614">
                  <c:v>37.488599999999998</c:v>
                </c:pt>
                <c:pt idx="615">
                  <c:v>37.488599999999998</c:v>
                </c:pt>
                <c:pt idx="616">
                  <c:v>37.488599999999998</c:v>
                </c:pt>
                <c:pt idx="617">
                  <c:v>37.488599999999998</c:v>
                </c:pt>
                <c:pt idx="618">
                  <c:v>37.488599999999998</c:v>
                </c:pt>
                <c:pt idx="619">
                  <c:v>37.488599999999998</c:v>
                </c:pt>
                <c:pt idx="620">
                  <c:v>37.488599999999998</c:v>
                </c:pt>
                <c:pt idx="621">
                  <c:v>37.488599999999998</c:v>
                </c:pt>
                <c:pt idx="622">
                  <c:v>37.488599999999998</c:v>
                </c:pt>
                <c:pt idx="623">
                  <c:v>37.488599999999998</c:v>
                </c:pt>
                <c:pt idx="624">
                  <c:v>37.488599999999998</c:v>
                </c:pt>
                <c:pt idx="625">
                  <c:v>37.488599999999998</c:v>
                </c:pt>
                <c:pt idx="626">
                  <c:v>37.488599999999998</c:v>
                </c:pt>
                <c:pt idx="627">
                  <c:v>37.488599999999998</c:v>
                </c:pt>
                <c:pt idx="628">
                  <c:v>37.488599999999998</c:v>
                </c:pt>
                <c:pt idx="629">
                  <c:v>37.488599999999998</c:v>
                </c:pt>
                <c:pt idx="630">
                  <c:v>37.488599999999998</c:v>
                </c:pt>
                <c:pt idx="631">
                  <c:v>37.488599999999998</c:v>
                </c:pt>
                <c:pt idx="632">
                  <c:v>37.488599999999998</c:v>
                </c:pt>
                <c:pt idx="633">
                  <c:v>37.488599999999998</c:v>
                </c:pt>
                <c:pt idx="634">
                  <c:v>37.488599999999998</c:v>
                </c:pt>
                <c:pt idx="635">
                  <c:v>37.488599999999998</c:v>
                </c:pt>
                <c:pt idx="636">
                  <c:v>37.488599999999998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269-4DEE-B9BF-55EA79A322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5756072"/>
        <c:axId val="365757384"/>
      </c:lineChart>
      <c:dateAx>
        <c:axId val="36575607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757384"/>
        <c:crosses val="autoZero"/>
        <c:auto val="1"/>
        <c:lblOffset val="100"/>
        <c:baseTimeUnit val="days"/>
      </c:dateAx>
      <c:valAx>
        <c:axId val="365757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756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chemeClr val="tx1"/>
                </a:solidFill>
                <a:latin typeface="Franklin Gothic Book" panose="020B0503020102020204" pitchFamily="34" charset="0"/>
              </a:rPr>
              <a:t>NM Hospital Systems Capacity Self-Evaluation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'Self Evaluation Data'!$F$7</c:f>
              <c:strCache>
                <c:ptCount val="1"/>
                <c:pt idx="0">
                  <c:v>Contingency Level 1</c:v>
                </c:pt>
              </c:strCache>
            </c:strRef>
          </c:tx>
          <c:spPr>
            <a:solidFill>
              <a:srgbClr val="FFFF00">
                <a:alpha val="50000"/>
              </a:srgbClr>
            </a:solidFill>
          </c:spPr>
          <c:cat>
            <c:numRef>
              <c:f>'Self Evaluation Data'!$A$8:$A$41</c:f>
              <c:numCache>
                <c:formatCode>m/d/yyyy</c:formatCode>
                <c:ptCount val="34"/>
                <c:pt idx="0">
                  <c:v>44159</c:v>
                </c:pt>
                <c:pt idx="1">
                  <c:v>44162</c:v>
                </c:pt>
                <c:pt idx="2">
                  <c:v>44166</c:v>
                </c:pt>
                <c:pt idx="3">
                  <c:v>44173</c:v>
                </c:pt>
                <c:pt idx="4">
                  <c:v>44180</c:v>
                </c:pt>
                <c:pt idx="5">
                  <c:v>44187</c:v>
                </c:pt>
                <c:pt idx="6">
                  <c:v>44201</c:v>
                </c:pt>
                <c:pt idx="7">
                  <c:v>44208</c:v>
                </c:pt>
                <c:pt idx="8">
                  <c:v>44215</c:v>
                </c:pt>
                <c:pt idx="9">
                  <c:v>44222</c:v>
                </c:pt>
                <c:pt idx="10">
                  <c:v>44229</c:v>
                </c:pt>
                <c:pt idx="11">
                  <c:v>44236</c:v>
                </c:pt>
                <c:pt idx="12">
                  <c:v>44243</c:v>
                </c:pt>
                <c:pt idx="13">
                  <c:v>44257</c:v>
                </c:pt>
                <c:pt idx="14">
                  <c:v>44411</c:v>
                </c:pt>
                <c:pt idx="15">
                  <c:v>44425</c:v>
                </c:pt>
                <c:pt idx="16">
                  <c:v>44432</c:v>
                </c:pt>
                <c:pt idx="17">
                  <c:v>44439</c:v>
                </c:pt>
                <c:pt idx="18">
                  <c:v>44446</c:v>
                </c:pt>
                <c:pt idx="19">
                  <c:v>44453</c:v>
                </c:pt>
                <c:pt idx="20">
                  <c:v>44460</c:v>
                </c:pt>
                <c:pt idx="21">
                  <c:v>44467</c:v>
                </c:pt>
                <c:pt idx="22">
                  <c:v>44474</c:v>
                </c:pt>
                <c:pt idx="23">
                  <c:v>44481</c:v>
                </c:pt>
                <c:pt idx="24">
                  <c:v>44488</c:v>
                </c:pt>
                <c:pt idx="25">
                  <c:v>44495</c:v>
                </c:pt>
                <c:pt idx="26">
                  <c:v>44502</c:v>
                </c:pt>
                <c:pt idx="27">
                  <c:v>44509</c:v>
                </c:pt>
                <c:pt idx="28">
                  <c:v>44516</c:v>
                </c:pt>
                <c:pt idx="29">
                  <c:v>44523</c:v>
                </c:pt>
                <c:pt idx="30">
                  <c:v>44530</c:v>
                </c:pt>
              </c:numCache>
            </c:numRef>
          </c:cat>
          <c:val>
            <c:numRef>
              <c:f>'Self Evaluation Data'!$F$8:$F$41</c:f>
              <c:numCache>
                <c:formatCode>0.0</c:formatCode>
                <c:ptCount val="34"/>
                <c:pt idx="0">
                  <c:v>18.666666666666664</c:v>
                </c:pt>
                <c:pt idx="1">
                  <c:v>18.666666666666664</c:v>
                </c:pt>
                <c:pt idx="2">
                  <c:v>18.666666666666664</c:v>
                </c:pt>
                <c:pt idx="3">
                  <c:v>18.666666666666664</c:v>
                </c:pt>
                <c:pt idx="4">
                  <c:v>18.666666666666664</c:v>
                </c:pt>
                <c:pt idx="5">
                  <c:v>18.666666666666664</c:v>
                </c:pt>
                <c:pt idx="6">
                  <c:v>18.666666666666664</c:v>
                </c:pt>
                <c:pt idx="7">
                  <c:v>18.666666666666664</c:v>
                </c:pt>
                <c:pt idx="8">
                  <c:v>18.666666666666664</c:v>
                </c:pt>
                <c:pt idx="9">
                  <c:v>18.666666666666664</c:v>
                </c:pt>
                <c:pt idx="10">
                  <c:v>18.666666666666664</c:v>
                </c:pt>
                <c:pt idx="11">
                  <c:v>18.666666666666664</c:v>
                </c:pt>
                <c:pt idx="12">
                  <c:v>18.666666666666664</c:v>
                </c:pt>
                <c:pt idx="13">
                  <c:v>18.666666666666664</c:v>
                </c:pt>
                <c:pt idx="14">
                  <c:v>18.666666666666664</c:v>
                </c:pt>
                <c:pt idx="15">
                  <c:v>18.666666666666664</c:v>
                </c:pt>
                <c:pt idx="16">
                  <c:v>18.666666666666664</c:v>
                </c:pt>
                <c:pt idx="17">
                  <c:v>18.666666666666664</c:v>
                </c:pt>
                <c:pt idx="18">
                  <c:v>18.666666666666664</c:v>
                </c:pt>
                <c:pt idx="19">
                  <c:v>18.666666666666664</c:v>
                </c:pt>
                <c:pt idx="20">
                  <c:v>18.666666666666664</c:v>
                </c:pt>
                <c:pt idx="21">
                  <c:v>18.666666666666664</c:v>
                </c:pt>
                <c:pt idx="22">
                  <c:v>18.666666666666664</c:v>
                </c:pt>
                <c:pt idx="23">
                  <c:v>18.666666666666664</c:v>
                </c:pt>
                <c:pt idx="24">
                  <c:v>18.666666666666664</c:v>
                </c:pt>
                <c:pt idx="25">
                  <c:v>18.666666666666664</c:v>
                </c:pt>
                <c:pt idx="26">
                  <c:v>18.666666666666664</c:v>
                </c:pt>
                <c:pt idx="27">
                  <c:v>18.666666666666664</c:v>
                </c:pt>
                <c:pt idx="28">
                  <c:v>18.666666666666664</c:v>
                </c:pt>
                <c:pt idx="29">
                  <c:v>18.666666666666664</c:v>
                </c:pt>
                <c:pt idx="30">
                  <c:v>18.666666666666664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55-4F35-9A91-F1175AFDBCAB}"/>
            </c:ext>
          </c:extLst>
        </c:ser>
        <c:ser>
          <c:idx val="1"/>
          <c:order val="1"/>
          <c:tx>
            <c:strRef>
              <c:f>'Self Evaluation Data'!$G$7</c:f>
              <c:strCache>
                <c:ptCount val="1"/>
                <c:pt idx="0">
                  <c:v>Contingency Level 2</c:v>
                </c:pt>
              </c:strCache>
            </c:strRef>
          </c:tx>
          <c:spPr>
            <a:solidFill>
              <a:schemeClr val="accent4"/>
            </a:solidFill>
          </c:spPr>
          <c:cat>
            <c:numRef>
              <c:f>'Self Evaluation Data'!$A$8:$A$41</c:f>
              <c:numCache>
                <c:formatCode>m/d/yyyy</c:formatCode>
                <c:ptCount val="34"/>
                <c:pt idx="0">
                  <c:v>44159</c:v>
                </c:pt>
                <c:pt idx="1">
                  <c:v>44162</c:v>
                </c:pt>
                <c:pt idx="2">
                  <c:v>44166</c:v>
                </c:pt>
                <c:pt idx="3">
                  <c:v>44173</c:v>
                </c:pt>
                <c:pt idx="4">
                  <c:v>44180</c:v>
                </c:pt>
                <c:pt idx="5">
                  <c:v>44187</c:v>
                </c:pt>
                <c:pt idx="6">
                  <c:v>44201</c:v>
                </c:pt>
                <c:pt idx="7">
                  <c:v>44208</c:v>
                </c:pt>
                <c:pt idx="8">
                  <c:v>44215</c:v>
                </c:pt>
                <c:pt idx="9">
                  <c:v>44222</c:v>
                </c:pt>
                <c:pt idx="10">
                  <c:v>44229</c:v>
                </c:pt>
                <c:pt idx="11">
                  <c:v>44236</c:v>
                </c:pt>
                <c:pt idx="12">
                  <c:v>44243</c:v>
                </c:pt>
                <c:pt idx="13">
                  <c:v>44257</c:v>
                </c:pt>
                <c:pt idx="14">
                  <c:v>44411</c:v>
                </c:pt>
                <c:pt idx="15">
                  <c:v>44425</c:v>
                </c:pt>
                <c:pt idx="16">
                  <c:v>44432</c:v>
                </c:pt>
                <c:pt idx="17">
                  <c:v>44439</c:v>
                </c:pt>
                <c:pt idx="18">
                  <c:v>44446</c:v>
                </c:pt>
                <c:pt idx="19">
                  <c:v>44453</c:v>
                </c:pt>
                <c:pt idx="20">
                  <c:v>44460</c:v>
                </c:pt>
                <c:pt idx="21">
                  <c:v>44467</c:v>
                </c:pt>
                <c:pt idx="22">
                  <c:v>44474</c:v>
                </c:pt>
                <c:pt idx="23">
                  <c:v>44481</c:v>
                </c:pt>
                <c:pt idx="24">
                  <c:v>44488</c:v>
                </c:pt>
                <c:pt idx="25">
                  <c:v>44495</c:v>
                </c:pt>
                <c:pt idx="26">
                  <c:v>44502</c:v>
                </c:pt>
                <c:pt idx="27">
                  <c:v>44509</c:v>
                </c:pt>
                <c:pt idx="28">
                  <c:v>44516</c:v>
                </c:pt>
                <c:pt idx="29">
                  <c:v>44523</c:v>
                </c:pt>
                <c:pt idx="30">
                  <c:v>44530</c:v>
                </c:pt>
              </c:numCache>
            </c:numRef>
          </c:cat>
          <c:val>
            <c:numRef>
              <c:f>'Self Evaluation Data'!$G$8:$G$41</c:f>
              <c:numCache>
                <c:formatCode>0.0</c:formatCode>
                <c:ptCount val="34"/>
                <c:pt idx="0">
                  <c:v>14</c:v>
                </c:pt>
                <c:pt idx="1">
                  <c:v>14</c:v>
                </c:pt>
                <c:pt idx="2">
                  <c:v>14</c:v>
                </c:pt>
                <c:pt idx="3">
                  <c:v>14</c:v>
                </c:pt>
                <c:pt idx="4">
                  <c:v>14</c:v>
                </c:pt>
                <c:pt idx="5">
                  <c:v>14</c:v>
                </c:pt>
                <c:pt idx="6">
                  <c:v>14</c:v>
                </c:pt>
                <c:pt idx="7">
                  <c:v>14</c:v>
                </c:pt>
                <c:pt idx="8">
                  <c:v>14</c:v>
                </c:pt>
                <c:pt idx="9">
                  <c:v>14</c:v>
                </c:pt>
                <c:pt idx="10">
                  <c:v>14</c:v>
                </c:pt>
                <c:pt idx="11">
                  <c:v>14</c:v>
                </c:pt>
                <c:pt idx="12">
                  <c:v>14</c:v>
                </c:pt>
                <c:pt idx="13">
                  <c:v>14</c:v>
                </c:pt>
                <c:pt idx="14">
                  <c:v>14</c:v>
                </c:pt>
                <c:pt idx="15">
                  <c:v>14</c:v>
                </c:pt>
                <c:pt idx="16">
                  <c:v>14</c:v>
                </c:pt>
                <c:pt idx="17">
                  <c:v>14</c:v>
                </c:pt>
                <c:pt idx="18">
                  <c:v>14</c:v>
                </c:pt>
                <c:pt idx="19">
                  <c:v>14</c:v>
                </c:pt>
                <c:pt idx="20">
                  <c:v>14</c:v>
                </c:pt>
                <c:pt idx="21">
                  <c:v>14</c:v>
                </c:pt>
                <c:pt idx="22">
                  <c:v>14</c:v>
                </c:pt>
                <c:pt idx="23">
                  <c:v>14</c:v>
                </c:pt>
                <c:pt idx="24">
                  <c:v>14</c:v>
                </c:pt>
                <c:pt idx="25">
                  <c:v>14</c:v>
                </c:pt>
                <c:pt idx="26">
                  <c:v>14</c:v>
                </c:pt>
                <c:pt idx="27">
                  <c:v>14</c:v>
                </c:pt>
                <c:pt idx="28">
                  <c:v>14</c:v>
                </c:pt>
                <c:pt idx="29">
                  <c:v>14</c:v>
                </c:pt>
                <c:pt idx="3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55-4F35-9A91-F1175AFDBCAB}"/>
            </c:ext>
          </c:extLst>
        </c:ser>
        <c:ser>
          <c:idx val="2"/>
          <c:order val="2"/>
          <c:tx>
            <c:strRef>
              <c:f>'Self Evaluation Data'!$H$7</c:f>
              <c:strCache>
                <c:ptCount val="1"/>
                <c:pt idx="0">
                  <c:v>Crisis Standards of Care 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'Self Evaluation Data'!$A$8:$A$41</c:f>
              <c:numCache>
                <c:formatCode>m/d/yyyy</c:formatCode>
                <c:ptCount val="34"/>
                <c:pt idx="0">
                  <c:v>44159</c:v>
                </c:pt>
                <c:pt idx="1">
                  <c:v>44162</c:v>
                </c:pt>
                <c:pt idx="2">
                  <c:v>44166</c:v>
                </c:pt>
                <c:pt idx="3">
                  <c:v>44173</c:v>
                </c:pt>
                <c:pt idx="4">
                  <c:v>44180</c:v>
                </c:pt>
                <c:pt idx="5">
                  <c:v>44187</c:v>
                </c:pt>
                <c:pt idx="6">
                  <c:v>44201</c:v>
                </c:pt>
                <c:pt idx="7">
                  <c:v>44208</c:v>
                </c:pt>
                <c:pt idx="8">
                  <c:v>44215</c:v>
                </c:pt>
                <c:pt idx="9">
                  <c:v>44222</c:v>
                </c:pt>
                <c:pt idx="10">
                  <c:v>44229</c:v>
                </c:pt>
                <c:pt idx="11">
                  <c:v>44236</c:v>
                </c:pt>
                <c:pt idx="12">
                  <c:v>44243</c:v>
                </c:pt>
                <c:pt idx="13">
                  <c:v>44257</c:v>
                </c:pt>
                <c:pt idx="14">
                  <c:v>44411</c:v>
                </c:pt>
                <c:pt idx="15">
                  <c:v>44425</c:v>
                </c:pt>
                <c:pt idx="16">
                  <c:v>44432</c:v>
                </c:pt>
                <c:pt idx="17">
                  <c:v>44439</c:v>
                </c:pt>
                <c:pt idx="18">
                  <c:v>44446</c:v>
                </c:pt>
                <c:pt idx="19">
                  <c:v>44453</c:v>
                </c:pt>
                <c:pt idx="20">
                  <c:v>44460</c:v>
                </c:pt>
                <c:pt idx="21">
                  <c:v>44467</c:v>
                </c:pt>
                <c:pt idx="22">
                  <c:v>44474</c:v>
                </c:pt>
                <c:pt idx="23">
                  <c:v>44481</c:v>
                </c:pt>
                <c:pt idx="24">
                  <c:v>44488</c:v>
                </c:pt>
                <c:pt idx="25">
                  <c:v>44495</c:v>
                </c:pt>
                <c:pt idx="26">
                  <c:v>44502</c:v>
                </c:pt>
                <c:pt idx="27">
                  <c:v>44509</c:v>
                </c:pt>
                <c:pt idx="28">
                  <c:v>44516</c:v>
                </c:pt>
                <c:pt idx="29">
                  <c:v>44523</c:v>
                </c:pt>
                <c:pt idx="30">
                  <c:v>44530</c:v>
                </c:pt>
              </c:numCache>
            </c:numRef>
          </c:cat>
          <c:val>
            <c:numRef>
              <c:f>'Self Evaluation Data'!$H$8:$H$41</c:f>
              <c:numCache>
                <c:formatCode>0.0</c:formatCode>
                <c:ptCount val="34"/>
                <c:pt idx="0">
                  <c:v>9.3333333333333357</c:v>
                </c:pt>
                <c:pt idx="1">
                  <c:v>9.3333333333333357</c:v>
                </c:pt>
                <c:pt idx="2">
                  <c:v>9.3333333333333357</c:v>
                </c:pt>
                <c:pt idx="3">
                  <c:v>9.3333333333333357</c:v>
                </c:pt>
                <c:pt idx="4">
                  <c:v>9.3333333333333357</c:v>
                </c:pt>
                <c:pt idx="5">
                  <c:v>9.3333333333333357</c:v>
                </c:pt>
                <c:pt idx="6">
                  <c:v>9.3333333333333357</c:v>
                </c:pt>
                <c:pt idx="7">
                  <c:v>9.3333333333333357</c:v>
                </c:pt>
                <c:pt idx="8">
                  <c:v>9.3333333333333357</c:v>
                </c:pt>
                <c:pt idx="9">
                  <c:v>9.3333333333333357</c:v>
                </c:pt>
                <c:pt idx="10">
                  <c:v>9.3333333333333357</c:v>
                </c:pt>
                <c:pt idx="11">
                  <c:v>9.3333333333333357</c:v>
                </c:pt>
                <c:pt idx="12">
                  <c:v>9.3333333333333357</c:v>
                </c:pt>
                <c:pt idx="13">
                  <c:v>9.3333333333333357</c:v>
                </c:pt>
                <c:pt idx="14">
                  <c:v>9.3333333333333357</c:v>
                </c:pt>
                <c:pt idx="15">
                  <c:v>9.3333333333333357</c:v>
                </c:pt>
                <c:pt idx="16">
                  <c:v>9.3333333333333357</c:v>
                </c:pt>
                <c:pt idx="17">
                  <c:v>9.3333333333333357</c:v>
                </c:pt>
                <c:pt idx="18">
                  <c:v>9.3333333333333357</c:v>
                </c:pt>
                <c:pt idx="19">
                  <c:v>9.3333333333333357</c:v>
                </c:pt>
                <c:pt idx="20">
                  <c:v>9.3000000000000007</c:v>
                </c:pt>
                <c:pt idx="21">
                  <c:v>9.3000000000000007</c:v>
                </c:pt>
                <c:pt idx="22">
                  <c:v>9.3000000000000007</c:v>
                </c:pt>
                <c:pt idx="23">
                  <c:v>9.3000000000000007</c:v>
                </c:pt>
                <c:pt idx="24">
                  <c:v>9.3000000000000007</c:v>
                </c:pt>
                <c:pt idx="25">
                  <c:v>9.3000000000000007</c:v>
                </c:pt>
                <c:pt idx="26">
                  <c:v>9.3000000000000007</c:v>
                </c:pt>
                <c:pt idx="27">
                  <c:v>9.3000000000000007</c:v>
                </c:pt>
                <c:pt idx="28">
                  <c:v>9.3000000000000007</c:v>
                </c:pt>
                <c:pt idx="29">
                  <c:v>9.3000000000000007</c:v>
                </c:pt>
                <c:pt idx="30">
                  <c:v>9.3000000000000007</c:v>
                </c:pt>
                <c:pt idx="3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55-4F35-9A91-F1175AFDBCAB}"/>
            </c:ext>
          </c:extLst>
        </c:ser>
        <c:ser>
          <c:idx val="7"/>
          <c:order val="3"/>
          <c:tx>
            <c:strRef>
              <c:f>'Self Evaluation Data'!$E$7</c:f>
              <c:strCache>
                <c:ptCount val="1"/>
                <c:pt idx="0">
                  <c:v>Weighted Score</c:v>
                </c:pt>
              </c:strCache>
            </c:strRef>
          </c:tx>
          <c:spPr>
            <a:ln w="57150">
              <a:solidFill>
                <a:schemeClr val="tx1"/>
              </a:solidFill>
            </a:ln>
          </c:spPr>
          <c:dPt>
            <c:idx val="14"/>
            <c:bubble3D val="0"/>
            <c:spPr>
              <a:ln w="571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2355-4F35-9A91-F1175AFDBCAB}"/>
              </c:ext>
            </c:extLst>
          </c:dPt>
          <c:cat>
            <c:numRef>
              <c:f>'Self Evaluation Data'!$A$8:$A$41</c:f>
              <c:numCache>
                <c:formatCode>m/d/yyyy</c:formatCode>
                <c:ptCount val="34"/>
                <c:pt idx="0">
                  <c:v>44159</c:v>
                </c:pt>
                <c:pt idx="1">
                  <c:v>44162</c:v>
                </c:pt>
                <c:pt idx="2">
                  <c:v>44166</c:v>
                </c:pt>
                <c:pt idx="3">
                  <c:v>44173</c:v>
                </c:pt>
                <c:pt idx="4">
                  <c:v>44180</c:v>
                </c:pt>
                <c:pt idx="5">
                  <c:v>44187</c:v>
                </c:pt>
                <c:pt idx="6">
                  <c:v>44201</c:v>
                </c:pt>
                <c:pt idx="7">
                  <c:v>44208</c:v>
                </c:pt>
                <c:pt idx="8">
                  <c:v>44215</c:v>
                </c:pt>
                <c:pt idx="9">
                  <c:v>44222</c:v>
                </c:pt>
                <c:pt idx="10">
                  <c:v>44229</c:v>
                </c:pt>
                <c:pt idx="11">
                  <c:v>44236</c:v>
                </c:pt>
                <c:pt idx="12">
                  <c:v>44243</c:v>
                </c:pt>
                <c:pt idx="13">
                  <c:v>44257</c:v>
                </c:pt>
                <c:pt idx="14">
                  <c:v>44411</c:v>
                </c:pt>
                <c:pt idx="15">
                  <c:v>44425</c:v>
                </c:pt>
                <c:pt idx="16">
                  <c:v>44432</c:v>
                </c:pt>
                <c:pt idx="17">
                  <c:v>44439</c:v>
                </c:pt>
                <c:pt idx="18">
                  <c:v>44446</c:v>
                </c:pt>
                <c:pt idx="19">
                  <c:v>44453</c:v>
                </c:pt>
                <c:pt idx="20">
                  <c:v>44460</c:v>
                </c:pt>
                <c:pt idx="21">
                  <c:v>44467</c:v>
                </c:pt>
                <c:pt idx="22">
                  <c:v>44474</c:v>
                </c:pt>
                <c:pt idx="23">
                  <c:v>44481</c:v>
                </c:pt>
                <c:pt idx="24">
                  <c:v>44488</c:v>
                </c:pt>
                <c:pt idx="25">
                  <c:v>44495</c:v>
                </c:pt>
                <c:pt idx="26">
                  <c:v>44502</c:v>
                </c:pt>
                <c:pt idx="27">
                  <c:v>44509</c:v>
                </c:pt>
                <c:pt idx="28">
                  <c:v>44516</c:v>
                </c:pt>
                <c:pt idx="29">
                  <c:v>44523</c:v>
                </c:pt>
                <c:pt idx="30">
                  <c:v>44530</c:v>
                </c:pt>
              </c:numCache>
            </c:numRef>
          </c:cat>
          <c:val>
            <c:numRef>
              <c:f>'Self Evaluation Data'!$E$8:$E$41</c:f>
              <c:numCache>
                <c:formatCode>General</c:formatCode>
                <c:ptCount val="34"/>
                <c:pt idx="0">
                  <c:v>30.5</c:v>
                </c:pt>
                <c:pt idx="1">
                  <c:v>33.5</c:v>
                </c:pt>
                <c:pt idx="2" formatCode="0.0">
                  <c:v>35</c:v>
                </c:pt>
                <c:pt idx="3" formatCode="0.0">
                  <c:v>35.5</c:v>
                </c:pt>
                <c:pt idx="4" formatCode="0.0">
                  <c:v>35.5</c:v>
                </c:pt>
                <c:pt idx="5" formatCode="0.0">
                  <c:v>29.5</c:v>
                </c:pt>
                <c:pt idx="6" formatCode="0.0">
                  <c:v>31</c:v>
                </c:pt>
                <c:pt idx="7" formatCode="0.0">
                  <c:v>26</c:v>
                </c:pt>
                <c:pt idx="8" formatCode="0.0">
                  <c:v>28</c:v>
                </c:pt>
                <c:pt idx="9" formatCode="0.0">
                  <c:v>26</c:v>
                </c:pt>
                <c:pt idx="10" formatCode="0.0">
                  <c:v>26</c:v>
                </c:pt>
                <c:pt idx="11" formatCode="0.0">
                  <c:v>18.5</c:v>
                </c:pt>
                <c:pt idx="12" formatCode="0.0">
                  <c:v>18.5</c:v>
                </c:pt>
                <c:pt idx="13" formatCode="0.0">
                  <c:v>18</c:v>
                </c:pt>
                <c:pt idx="14" formatCode="0.0">
                  <c:v>23</c:v>
                </c:pt>
                <c:pt idx="15" formatCode="0.0">
                  <c:v>26</c:v>
                </c:pt>
                <c:pt idx="16" formatCode="0.0">
                  <c:v>32.5</c:v>
                </c:pt>
                <c:pt idx="17" formatCode="0.0">
                  <c:v>33</c:v>
                </c:pt>
                <c:pt idx="18" formatCode="0.0">
                  <c:v>33.5</c:v>
                </c:pt>
                <c:pt idx="19">
                  <c:v>32.5</c:v>
                </c:pt>
                <c:pt idx="20">
                  <c:v>32.5</c:v>
                </c:pt>
                <c:pt idx="21">
                  <c:v>32.5</c:v>
                </c:pt>
                <c:pt idx="22">
                  <c:v>32.5</c:v>
                </c:pt>
                <c:pt idx="23">
                  <c:v>33.5</c:v>
                </c:pt>
                <c:pt idx="24">
                  <c:v>35</c:v>
                </c:pt>
                <c:pt idx="25">
                  <c:v>35</c:v>
                </c:pt>
                <c:pt idx="26">
                  <c:v>36.5</c:v>
                </c:pt>
                <c:pt idx="27">
                  <c:v>36.5</c:v>
                </c:pt>
                <c:pt idx="28">
                  <c:v>37</c:v>
                </c:pt>
                <c:pt idx="29">
                  <c:v>37</c:v>
                </c:pt>
                <c:pt idx="3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355-4F35-9A91-F1175AFDBCAB}"/>
            </c:ext>
          </c:extLst>
        </c:ser>
        <c:ser>
          <c:idx val="4"/>
          <c:order val="5"/>
          <c:tx>
            <c:strRef>
              <c:f>'Self Evaluation Data'!$F$7</c:f>
              <c:strCache>
                <c:ptCount val="1"/>
                <c:pt idx="0">
                  <c:v>Contingency Level 1</c:v>
                </c:pt>
              </c:strCache>
            </c:strRef>
          </c:tx>
          <c:spPr>
            <a:solidFill>
              <a:srgbClr val="FFFF00">
                <a:alpha val="50000"/>
              </a:srgbClr>
            </a:solidFill>
            <a:ln>
              <a:noFill/>
            </a:ln>
            <a:effectLst/>
          </c:spPr>
          <c:cat>
            <c:strRef>
              <c:f>'Self Evaluation Data'!$A$8:$A$43</c:f>
              <c:strCache>
                <c:ptCount val="36"/>
                <c:pt idx="0">
                  <c:v>11/24/2020</c:v>
                </c:pt>
                <c:pt idx="1">
                  <c:v>11/27/2020</c:v>
                </c:pt>
                <c:pt idx="2">
                  <c:v>12/1/2020</c:v>
                </c:pt>
                <c:pt idx="3">
                  <c:v>12/8/2020</c:v>
                </c:pt>
                <c:pt idx="4">
                  <c:v>12/15/2020</c:v>
                </c:pt>
                <c:pt idx="5">
                  <c:v>12/22/2020</c:v>
                </c:pt>
                <c:pt idx="6">
                  <c:v>1/5/2021</c:v>
                </c:pt>
                <c:pt idx="7">
                  <c:v>1/12/2021</c:v>
                </c:pt>
                <c:pt idx="8">
                  <c:v>1/19/2021</c:v>
                </c:pt>
                <c:pt idx="9">
                  <c:v>1/26/2021</c:v>
                </c:pt>
                <c:pt idx="10">
                  <c:v>2/2/2021</c:v>
                </c:pt>
                <c:pt idx="11">
                  <c:v>2/9/2021</c:v>
                </c:pt>
                <c:pt idx="12">
                  <c:v>2/16/2021</c:v>
                </c:pt>
                <c:pt idx="13">
                  <c:v>3/2/2021</c:v>
                </c:pt>
                <c:pt idx="14">
                  <c:v>8/3/2021</c:v>
                </c:pt>
                <c:pt idx="15">
                  <c:v>8/17/2021</c:v>
                </c:pt>
                <c:pt idx="16">
                  <c:v>8/24/2021</c:v>
                </c:pt>
                <c:pt idx="17">
                  <c:v>8/31/2021</c:v>
                </c:pt>
                <c:pt idx="18">
                  <c:v>9/7/2021</c:v>
                </c:pt>
                <c:pt idx="19">
                  <c:v>9/14/2021</c:v>
                </c:pt>
                <c:pt idx="20">
                  <c:v>9/21/2021</c:v>
                </c:pt>
                <c:pt idx="21">
                  <c:v>9/28/2021</c:v>
                </c:pt>
                <c:pt idx="22">
                  <c:v>10/5/2021</c:v>
                </c:pt>
                <c:pt idx="23">
                  <c:v>10/12/2021</c:v>
                </c:pt>
                <c:pt idx="24">
                  <c:v>10/19/2021</c:v>
                </c:pt>
                <c:pt idx="25">
                  <c:v>10/26/2021</c:v>
                </c:pt>
                <c:pt idx="26">
                  <c:v>11/2/2021</c:v>
                </c:pt>
                <c:pt idx="27">
                  <c:v>11/9/2021</c:v>
                </c:pt>
                <c:pt idx="28">
                  <c:v>11/16/2021</c:v>
                </c:pt>
                <c:pt idx="29">
                  <c:v>11/23/2021</c:v>
                </c:pt>
                <c:pt idx="30">
                  <c:v>11/30/2021</c:v>
                </c:pt>
                <c:pt idx="34">
                  <c:v>Delays</c:v>
                </c:pt>
                <c:pt idx="35">
                  <c:v>Transfers</c:v>
                </c:pt>
              </c:strCache>
            </c:strRef>
          </c:cat>
          <c:val>
            <c:numRef>
              <c:f>'Self Evaluation Data'!$F$8:$F$43</c:f>
              <c:numCache>
                <c:formatCode>0.0</c:formatCode>
                <c:ptCount val="36"/>
                <c:pt idx="0">
                  <c:v>18.666666666666664</c:v>
                </c:pt>
                <c:pt idx="1">
                  <c:v>18.666666666666664</c:v>
                </c:pt>
                <c:pt idx="2">
                  <c:v>18.666666666666664</c:v>
                </c:pt>
                <c:pt idx="3">
                  <c:v>18.666666666666664</c:v>
                </c:pt>
                <c:pt idx="4">
                  <c:v>18.666666666666664</c:v>
                </c:pt>
                <c:pt idx="5">
                  <c:v>18.666666666666664</c:v>
                </c:pt>
                <c:pt idx="6">
                  <c:v>18.666666666666664</c:v>
                </c:pt>
                <c:pt idx="7">
                  <c:v>18.666666666666664</c:v>
                </c:pt>
                <c:pt idx="8">
                  <c:v>18.666666666666664</c:v>
                </c:pt>
                <c:pt idx="9">
                  <c:v>18.666666666666664</c:v>
                </c:pt>
                <c:pt idx="10">
                  <c:v>18.666666666666664</c:v>
                </c:pt>
                <c:pt idx="11">
                  <c:v>18.666666666666664</c:v>
                </c:pt>
                <c:pt idx="12">
                  <c:v>18.666666666666664</c:v>
                </c:pt>
                <c:pt idx="13">
                  <c:v>18.666666666666664</c:v>
                </c:pt>
                <c:pt idx="14">
                  <c:v>18.666666666666664</c:v>
                </c:pt>
                <c:pt idx="15">
                  <c:v>18.666666666666664</c:v>
                </c:pt>
                <c:pt idx="16">
                  <c:v>18.666666666666664</c:v>
                </c:pt>
                <c:pt idx="17">
                  <c:v>18.666666666666664</c:v>
                </c:pt>
                <c:pt idx="18">
                  <c:v>18.666666666666664</c:v>
                </c:pt>
                <c:pt idx="19">
                  <c:v>18.666666666666664</c:v>
                </c:pt>
                <c:pt idx="20">
                  <c:v>18.666666666666664</c:v>
                </c:pt>
                <c:pt idx="21">
                  <c:v>18.666666666666664</c:v>
                </c:pt>
                <c:pt idx="22">
                  <c:v>18.666666666666664</c:v>
                </c:pt>
                <c:pt idx="23">
                  <c:v>18.666666666666664</c:v>
                </c:pt>
                <c:pt idx="24">
                  <c:v>18.666666666666664</c:v>
                </c:pt>
                <c:pt idx="25">
                  <c:v>18.666666666666664</c:v>
                </c:pt>
                <c:pt idx="26">
                  <c:v>18.666666666666664</c:v>
                </c:pt>
                <c:pt idx="27">
                  <c:v>18.666666666666664</c:v>
                </c:pt>
                <c:pt idx="28">
                  <c:v>18.666666666666664</c:v>
                </c:pt>
                <c:pt idx="29">
                  <c:v>18.666666666666664</c:v>
                </c:pt>
                <c:pt idx="30">
                  <c:v>18.666666666666664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55-4F35-9A91-F1175AFDBCAB}"/>
            </c:ext>
          </c:extLst>
        </c:ser>
        <c:ser>
          <c:idx val="5"/>
          <c:order val="6"/>
          <c:tx>
            <c:strRef>
              <c:f>'Self Evaluation Data'!$G$7</c:f>
              <c:strCache>
                <c:ptCount val="1"/>
                <c:pt idx="0">
                  <c:v>Contingency Level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'Self Evaluation Data'!$A$8:$A$43</c:f>
              <c:strCache>
                <c:ptCount val="36"/>
                <c:pt idx="0">
                  <c:v>11/24/2020</c:v>
                </c:pt>
                <c:pt idx="1">
                  <c:v>11/27/2020</c:v>
                </c:pt>
                <c:pt idx="2">
                  <c:v>12/1/2020</c:v>
                </c:pt>
                <c:pt idx="3">
                  <c:v>12/8/2020</c:v>
                </c:pt>
                <c:pt idx="4">
                  <c:v>12/15/2020</c:v>
                </c:pt>
                <c:pt idx="5">
                  <c:v>12/22/2020</c:v>
                </c:pt>
                <c:pt idx="6">
                  <c:v>1/5/2021</c:v>
                </c:pt>
                <c:pt idx="7">
                  <c:v>1/12/2021</c:v>
                </c:pt>
                <c:pt idx="8">
                  <c:v>1/19/2021</c:v>
                </c:pt>
                <c:pt idx="9">
                  <c:v>1/26/2021</c:v>
                </c:pt>
                <c:pt idx="10">
                  <c:v>2/2/2021</c:v>
                </c:pt>
                <c:pt idx="11">
                  <c:v>2/9/2021</c:v>
                </c:pt>
                <c:pt idx="12">
                  <c:v>2/16/2021</c:v>
                </c:pt>
                <c:pt idx="13">
                  <c:v>3/2/2021</c:v>
                </c:pt>
                <c:pt idx="14">
                  <c:v>8/3/2021</c:v>
                </c:pt>
                <c:pt idx="15">
                  <c:v>8/17/2021</c:v>
                </c:pt>
                <c:pt idx="16">
                  <c:v>8/24/2021</c:v>
                </c:pt>
                <c:pt idx="17">
                  <c:v>8/31/2021</c:v>
                </c:pt>
                <c:pt idx="18">
                  <c:v>9/7/2021</c:v>
                </c:pt>
                <c:pt idx="19">
                  <c:v>9/14/2021</c:v>
                </c:pt>
                <c:pt idx="20">
                  <c:v>9/21/2021</c:v>
                </c:pt>
                <c:pt idx="21">
                  <c:v>9/28/2021</c:v>
                </c:pt>
                <c:pt idx="22">
                  <c:v>10/5/2021</c:v>
                </c:pt>
                <c:pt idx="23">
                  <c:v>10/12/2021</c:v>
                </c:pt>
                <c:pt idx="24">
                  <c:v>10/19/2021</c:v>
                </c:pt>
                <c:pt idx="25">
                  <c:v>10/26/2021</c:v>
                </c:pt>
                <c:pt idx="26">
                  <c:v>11/2/2021</c:v>
                </c:pt>
                <c:pt idx="27">
                  <c:v>11/9/2021</c:v>
                </c:pt>
                <c:pt idx="28">
                  <c:v>11/16/2021</c:v>
                </c:pt>
                <c:pt idx="29">
                  <c:v>11/23/2021</c:v>
                </c:pt>
                <c:pt idx="30">
                  <c:v>11/30/2021</c:v>
                </c:pt>
                <c:pt idx="34">
                  <c:v>Delays</c:v>
                </c:pt>
                <c:pt idx="35">
                  <c:v>Transfers</c:v>
                </c:pt>
              </c:strCache>
            </c:strRef>
          </c:cat>
          <c:val>
            <c:numRef>
              <c:f>'Self Evaluation Data'!$G$8:$G$43</c:f>
              <c:numCache>
                <c:formatCode>0.0</c:formatCode>
                <c:ptCount val="36"/>
                <c:pt idx="0">
                  <c:v>14</c:v>
                </c:pt>
                <c:pt idx="1">
                  <c:v>14</c:v>
                </c:pt>
                <c:pt idx="2">
                  <c:v>14</c:v>
                </c:pt>
                <c:pt idx="3">
                  <c:v>14</c:v>
                </c:pt>
                <c:pt idx="4">
                  <c:v>14</c:v>
                </c:pt>
                <c:pt idx="5">
                  <c:v>14</c:v>
                </c:pt>
                <c:pt idx="6">
                  <c:v>14</c:v>
                </c:pt>
                <c:pt idx="7">
                  <c:v>14</c:v>
                </c:pt>
                <c:pt idx="8">
                  <c:v>14</c:v>
                </c:pt>
                <c:pt idx="9">
                  <c:v>14</c:v>
                </c:pt>
                <c:pt idx="10">
                  <c:v>14</c:v>
                </c:pt>
                <c:pt idx="11">
                  <c:v>14</c:v>
                </c:pt>
                <c:pt idx="12">
                  <c:v>14</c:v>
                </c:pt>
                <c:pt idx="13">
                  <c:v>14</c:v>
                </c:pt>
                <c:pt idx="14">
                  <c:v>14</c:v>
                </c:pt>
                <c:pt idx="15">
                  <c:v>14</c:v>
                </c:pt>
                <c:pt idx="16">
                  <c:v>14</c:v>
                </c:pt>
                <c:pt idx="17">
                  <c:v>14</c:v>
                </c:pt>
                <c:pt idx="18">
                  <c:v>14</c:v>
                </c:pt>
                <c:pt idx="19">
                  <c:v>14</c:v>
                </c:pt>
                <c:pt idx="20">
                  <c:v>14</c:v>
                </c:pt>
                <c:pt idx="21">
                  <c:v>14</c:v>
                </c:pt>
                <c:pt idx="22">
                  <c:v>14</c:v>
                </c:pt>
                <c:pt idx="23">
                  <c:v>14</c:v>
                </c:pt>
                <c:pt idx="24">
                  <c:v>14</c:v>
                </c:pt>
                <c:pt idx="25">
                  <c:v>14</c:v>
                </c:pt>
                <c:pt idx="26">
                  <c:v>14</c:v>
                </c:pt>
                <c:pt idx="27">
                  <c:v>14</c:v>
                </c:pt>
                <c:pt idx="28">
                  <c:v>14</c:v>
                </c:pt>
                <c:pt idx="29">
                  <c:v>14</c:v>
                </c:pt>
                <c:pt idx="3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355-4F35-9A91-F1175AFDBCAB}"/>
            </c:ext>
          </c:extLst>
        </c:ser>
        <c:ser>
          <c:idx val="6"/>
          <c:order val="7"/>
          <c:tx>
            <c:strRef>
              <c:f>'Self Evaluation Data'!$H$7</c:f>
              <c:strCache>
                <c:ptCount val="1"/>
                <c:pt idx="0">
                  <c:v>Crisis Standards of Care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cat>
            <c:strRef>
              <c:f>'Self Evaluation Data'!$A$8:$A$43</c:f>
              <c:strCache>
                <c:ptCount val="36"/>
                <c:pt idx="0">
                  <c:v>11/24/2020</c:v>
                </c:pt>
                <c:pt idx="1">
                  <c:v>11/27/2020</c:v>
                </c:pt>
                <c:pt idx="2">
                  <c:v>12/1/2020</c:v>
                </c:pt>
                <c:pt idx="3">
                  <c:v>12/8/2020</c:v>
                </c:pt>
                <c:pt idx="4">
                  <c:v>12/15/2020</c:v>
                </c:pt>
                <c:pt idx="5">
                  <c:v>12/22/2020</c:v>
                </c:pt>
                <c:pt idx="6">
                  <c:v>1/5/2021</c:v>
                </c:pt>
                <c:pt idx="7">
                  <c:v>1/12/2021</c:v>
                </c:pt>
                <c:pt idx="8">
                  <c:v>1/19/2021</c:v>
                </c:pt>
                <c:pt idx="9">
                  <c:v>1/26/2021</c:v>
                </c:pt>
                <c:pt idx="10">
                  <c:v>2/2/2021</c:v>
                </c:pt>
                <c:pt idx="11">
                  <c:v>2/9/2021</c:v>
                </c:pt>
                <c:pt idx="12">
                  <c:v>2/16/2021</c:v>
                </c:pt>
                <c:pt idx="13">
                  <c:v>3/2/2021</c:v>
                </c:pt>
                <c:pt idx="14">
                  <c:v>8/3/2021</c:v>
                </c:pt>
                <c:pt idx="15">
                  <c:v>8/17/2021</c:v>
                </c:pt>
                <c:pt idx="16">
                  <c:v>8/24/2021</c:v>
                </c:pt>
                <c:pt idx="17">
                  <c:v>8/31/2021</c:v>
                </c:pt>
                <c:pt idx="18">
                  <c:v>9/7/2021</c:v>
                </c:pt>
                <c:pt idx="19">
                  <c:v>9/14/2021</c:v>
                </c:pt>
                <c:pt idx="20">
                  <c:v>9/21/2021</c:v>
                </c:pt>
                <c:pt idx="21">
                  <c:v>9/28/2021</c:v>
                </c:pt>
                <c:pt idx="22">
                  <c:v>10/5/2021</c:v>
                </c:pt>
                <c:pt idx="23">
                  <c:v>10/12/2021</c:v>
                </c:pt>
                <c:pt idx="24">
                  <c:v>10/19/2021</c:v>
                </c:pt>
                <c:pt idx="25">
                  <c:v>10/26/2021</c:v>
                </c:pt>
                <c:pt idx="26">
                  <c:v>11/2/2021</c:v>
                </c:pt>
                <c:pt idx="27">
                  <c:v>11/9/2021</c:v>
                </c:pt>
                <c:pt idx="28">
                  <c:v>11/16/2021</c:v>
                </c:pt>
                <c:pt idx="29">
                  <c:v>11/23/2021</c:v>
                </c:pt>
                <c:pt idx="30">
                  <c:v>11/30/2021</c:v>
                </c:pt>
                <c:pt idx="34">
                  <c:v>Delays</c:v>
                </c:pt>
                <c:pt idx="35">
                  <c:v>Transfers</c:v>
                </c:pt>
              </c:strCache>
            </c:strRef>
          </c:cat>
          <c:val>
            <c:numRef>
              <c:f>'Self Evaluation Data'!$H$8:$H$43</c:f>
              <c:numCache>
                <c:formatCode>0.0</c:formatCode>
                <c:ptCount val="36"/>
                <c:pt idx="0">
                  <c:v>9.3333333333333357</c:v>
                </c:pt>
                <c:pt idx="1">
                  <c:v>9.3333333333333357</c:v>
                </c:pt>
                <c:pt idx="2">
                  <c:v>9.3333333333333357</c:v>
                </c:pt>
                <c:pt idx="3">
                  <c:v>9.3333333333333357</c:v>
                </c:pt>
                <c:pt idx="4">
                  <c:v>9.3333333333333357</c:v>
                </c:pt>
                <c:pt idx="5">
                  <c:v>9.3333333333333357</c:v>
                </c:pt>
                <c:pt idx="6">
                  <c:v>9.3333333333333357</c:v>
                </c:pt>
                <c:pt idx="7">
                  <c:v>9.3333333333333357</c:v>
                </c:pt>
                <c:pt idx="8">
                  <c:v>9.3333333333333357</c:v>
                </c:pt>
                <c:pt idx="9">
                  <c:v>9.3333333333333357</c:v>
                </c:pt>
                <c:pt idx="10">
                  <c:v>9.3333333333333357</c:v>
                </c:pt>
                <c:pt idx="11">
                  <c:v>9.3333333333333357</c:v>
                </c:pt>
                <c:pt idx="12">
                  <c:v>9.3333333333333357</c:v>
                </c:pt>
                <c:pt idx="13">
                  <c:v>9.3333333333333357</c:v>
                </c:pt>
                <c:pt idx="14">
                  <c:v>9.3333333333333357</c:v>
                </c:pt>
                <c:pt idx="15">
                  <c:v>9.3333333333333357</c:v>
                </c:pt>
                <c:pt idx="16">
                  <c:v>9.3333333333333357</c:v>
                </c:pt>
                <c:pt idx="17">
                  <c:v>9.3333333333333357</c:v>
                </c:pt>
                <c:pt idx="18">
                  <c:v>9.3333333333333357</c:v>
                </c:pt>
                <c:pt idx="19">
                  <c:v>9.3333333333333357</c:v>
                </c:pt>
                <c:pt idx="20">
                  <c:v>9.3000000000000007</c:v>
                </c:pt>
                <c:pt idx="21">
                  <c:v>9.3000000000000007</c:v>
                </c:pt>
                <c:pt idx="22">
                  <c:v>9.3000000000000007</c:v>
                </c:pt>
                <c:pt idx="23">
                  <c:v>9.3000000000000007</c:v>
                </c:pt>
                <c:pt idx="24">
                  <c:v>9.3000000000000007</c:v>
                </c:pt>
                <c:pt idx="25">
                  <c:v>9.3000000000000007</c:v>
                </c:pt>
                <c:pt idx="26">
                  <c:v>9.3000000000000007</c:v>
                </c:pt>
                <c:pt idx="27">
                  <c:v>9.3000000000000007</c:v>
                </c:pt>
                <c:pt idx="28">
                  <c:v>9.3000000000000007</c:v>
                </c:pt>
                <c:pt idx="29">
                  <c:v>9.3000000000000007</c:v>
                </c:pt>
                <c:pt idx="30">
                  <c:v>9.3000000000000007</c:v>
                </c:pt>
                <c:pt idx="3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55-4F35-9A91-F1175AFDBC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4216592"/>
        <c:axId val="633394256"/>
      </c:areaChart>
      <c:lineChart>
        <c:grouping val="standard"/>
        <c:varyColors val="0"/>
        <c:ser>
          <c:idx val="3"/>
          <c:order val="4"/>
          <c:tx>
            <c:strRef>
              <c:f>'Self Evaluation Data'!$E$7</c:f>
              <c:strCache>
                <c:ptCount val="1"/>
                <c:pt idx="0">
                  <c:v>Weighted Score</c:v>
                </c:pt>
              </c:strCache>
            </c:strRef>
          </c:tx>
          <c:spPr>
            <a:ln w="571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Pt>
            <c:idx val="14"/>
            <c:marker>
              <c:symbol val="square"/>
              <c:size val="11"/>
              <c:spPr>
                <a:solidFill>
                  <a:schemeClr val="tx1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571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2355-4F35-9A91-F1175AFDBCAB}"/>
              </c:ext>
            </c:extLst>
          </c:dPt>
          <c:cat>
            <c:strRef>
              <c:f>'Self Evaluation Data'!$A$8:$A$43</c:f>
              <c:strCache>
                <c:ptCount val="36"/>
                <c:pt idx="0">
                  <c:v>11/24/2020</c:v>
                </c:pt>
                <c:pt idx="1">
                  <c:v>11/27/2020</c:v>
                </c:pt>
                <c:pt idx="2">
                  <c:v>12/1/2020</c:v>
                </c:pt>
                <c:pt idx="3">
                  <c:v>12/8/2020</c:v>
                </c:pt>
                <c:pt idx="4">
                  <c:v>12/15/2020</c:v>
                </c:pt>
                <c:pt idx="5">
                  <c:v>12/22/2020</c:v>
                </c:pt>
                <c:pt idx="6">
                  <c:v>1/5/2021</c:v>
                </c:pt>
                <c:pt idx="7">
                  <c:v>1/12/2021</c:v>
                </c:pt>
                <c:pt idx="8">
                  <c:v>1/19/2021</c:v>
                </c:pt>
                <c:pt idx="9">
                  <c:v>1/26/2021</c:v>
                </c:pt>
                <c:pt idx="10">
                  <c:v>2/2/2021</c:v>
                </c:pt>
                <c:pt idx="11">
                  <c:v>2/9/2021</c:v>
                </c:pt>
                <c:pt idx="12">
                  <c:v>2/16/2021</c:v>
                </c:pt>
                <c:pt idx="13">
                  <c:v>3/2/2021</c:v>
                </c:pt>
                <c:pt idx="14">
                  <c:v>8/3/2021</c:v>
                </c:pt>
                <c:pt idx="15">
                  <c:v>8/17/2021</c:v>
                </c:pt>
                <c:pt idx="16">
                  <c:v>8/24/2021</c:v>
                </c:pt>
                <c:pt idx="17">
                  <c:v>8/31/2021</c:v>
                </c:pt>
                <c:pt idx="18">
                  <c:v>9/7/2021</c:v>
                </c:pt>
                <c:pt idx="19">
                  <c:v>9/14/2021</c:v>
                </c:pt>
                <c:pt idx="20">
                  <c:v>9/21/2021</c:v>
                </c:pt>
                <c:pt idx="21">
                  <c:v>9/28/2021</c:v>
                </c:pt>
                <c:pt idx="22">
                  <c:v>10/5/2021</c:v>
                </c:pt>
                <c:pt idx="23">
                  <c:v>10/12/2021</c:v>
                </c:pt>
                <c:pt idx="24">
                  <c:v>10/19/2021</c:v>
                </c:pt>
                <c:pt idx="25">
                  <c:v>10/26/2021</c:v>
                </c:pt>
                <c:pt idx="26">
                  <c:v>11/2/2021</c:v>
                </c:pt>
                <c:pt idx="27">
                  <c:v>11/9/2021</c:v>
                </c:pt>
                <c:pt idx="28">
                  <c:v>11/16/2021</c:v>
                </c:pt>
                <c:pt idx="29">
                  <c:v>11/23/2021</c:v>
                </c:pt>
                <c:pt idx="30">
                  <c:v>11/30/2021</c:v>
                </c:pt>
                <c:pt idx="34">
                  <c:v>Delays</c:v>
                </c:pt>
                <c:pt idx="35">
                  <c:v>Transfers</c:v>
                </c:pt>
              </c:strCache>
            </c:strRef>
          </c:cat>
          <c:val>
            <c:numRef>
              <c:f>'Self Evaluation Data'!$E$8:$E$43</c:f>
              <c:numCache>
                <c:formatCode>General</c:formatCode>
                <c:ptCount val="36"/>
                <c:pt idx="0">
                  <c:v>30.5</c:v>
                </c:pt>
                <c:pt idx="1">
                  <c:v>33.5</c:v>
                </c:pt>
                <c:pt idx="2" formatCode="0.0">
                  <c:v>35</c:v>
                </c:pt>
                <c:pt idx="3" formatCode="0.0">
                  <c:v>35.5</c:v>
                </c:pt>
                <c:pt idx="4" formatCode="0.0">
                  <c:v>35.5</c:v>
                </c:pt>
                <c:pt idx="5" formatCode="0.0">
                  <c:v>29.5</c:v>
                </c:pt>
                <c:pt idx="6" formatCode="0.0">
                  <c:v>31</c:v>
                </c:pt>
                <c:pt idx="7" formatCode="0.0">
                  <c:v>26</c:v>
                </c:pt>
                <c:pt idx="8" formatCode="0.0">
                  <c:v>28</c:v>
                </c:pt>
                <c:pt idx="9" formatCode="0.0">
                  <c:v>26</c:v>
                </c:pt>
                <c:pt idx="10" formatCode="0.0">
                  <c:v>26</c:v>
                </c:pt>
                <c:pt idx="11" formatCode="0.0">
                  <c:v>18.5</c:v>
                </c:pt>
                <c:pt idx="12" formatCode="0.0">
                  <c:v>18.5</c:v>
                </c:pt>
                <c:pt idx="13" formatCode="0.0">
                  <c:v>18</c:v>
                </c:pt>
                <c:pt idx="14" formatCode="0.0">
                  <c:v>23</c:v>
                </c:pt>
                <c:pt idx="15" formatCode="0.0">
                  <c:v>26</c:v>
                </c:pt>
                <c:pt idx="16" formatCode="0.0">
                  <c:v>32.5</c:v>
                </c:pt>
                <c:pt idx="17" formatCode="0.0">
                  <c:v>33</c:v>
                </c:pt>
                <c:pt idx="18" formatCode="0.0">
                  <c:v>33.5</c:v>
                </c:pt>
                <c:pt idx="19">
                  <c:v>32.5</c:v>
                </c:pt>
                <c:pt idx="20">
                  <c:v>32.5</c:v>
                </c:pt>
                <c:pt idx="21">
                  <c:v>32.5</c:v>
                </c:pt>
                <c:pt idx="22">
                  <c:v>32.5</c:v>
                </c:pt>
                <c:pt idx="23">
                  <c:v>33.5</c:v>
                </c:pt>
                <c:pt idx="24">
                  <c:v>35</c:v>
                </c:pt>
                <c:pt idx="25">
                  <c:v>35</c:v>
                </c:pt>
                <c:pt idx="26">
                  <c:v>36.5</c:v>
                </c:pt>
                <c:pt idx="27">
                  <c:v>36.5</c:v>
                </c:pt>
                <c:pt idx="28">
                  <c:v>37</c:v>
                </c:pt>
                <c:pt idx="29">
                  <c:v>37</c:v>
                </c:pt>
                <c:pt idx="30">
                  <c:v>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355-4F35-9A91-F1175AFDBC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4216592"/>
        <c:axId val="633394256"/>
      </c:lineChart>
      <c:dateAx>
        <c:axId val="63421659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633394256"/>
        <c:crosses val="autoZero"/>
        <c:auto val="1"/>
        <c:lblOffset val="100"/>
        <c:baseTimeUnit val="days"/>
      </c:dateAx>
      <c:valAx>
        <c:axId val="633394256"/>
        <c:scaling>
          <c:orientation val="minMax"/>
          <c:max val="42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Weighted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634216592"/>
        <c:crosses val="autoZero"/>
        <c:crossBetween val="between"/>
      </c:valAx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1.7777893453792003E-2"/>
          <c:y val="0.89418098754874076"/>
          <c:w val="0.9585938730817104"/>
          <c:h val="9.37063359471493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COVID-19 Positive Patients</a:t>
            </a:r>
            <a:r>
              <a:rPr lang="en-US" sz="2400" baseline="0" dirty="0"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in NM Hospitals, 2021</a:t>
            </a:r>
            <a:endParaRPr lang="en-US" sz="2400" dirty="0">
              <a:latin typeface="+mn-lt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c:rich>
      </c:tx>
      <c:layout>
        <c:manualLayout>
          <c:xMode val="edge"/>
          <c:yMode val="edge"/>
          <c:x val="0.25659120537578983"/>
          <c:y val="4.557428806323270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3893212261582368E-2"/>
          <c:y val="2.1377920126238431E-2"/>
          <c:w val="0.95125155839895015"/>
          <c:h val="0.7825913741564816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COVID Positive Patients in Hospital</c:v>
                </c:pt>
              </c:strCache>
            </c:strRef>
          </c:tx>
          <c:spPr>
            <a:ln w="19050" cap="rnd">
              <a:solidFill>
                <a:schemeClr val="bg2">
                  <a:lumMod val="2500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 w="12700" cap="rnd">
                <a:solidFill>
                  <a:srgbClr val="FF0000"/>
                </a:solidFill>
                <a:prstDash val="lgDashDot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Sheet1!$GL$1:$TN$1</c:f>
              <c:strCache>
                <c:ptCount val="341"/>
                <c:pt idx="0">
                  <c:v>1/1/2021</c:v>
                </c:pt>
                <c:pt idx="1">
                  <c:v>1/2/2021</c:v>
                </c:pt>
                <c:pt idx="2">
                  <c:v>1/3/2021</c:v>
                </c:pt>
                <c:pt idx="3">
                  <c:v>1/4/2021</c:v>
                </c:pt>
                <c:pt idx="4">
                  <c:v>1/5/2021</c:v>
                </c:pt>
                <c:pt idx="5">
                  <c:v>1/6/2021</c:v>
                </c:pt>
                <c:pt idx="6">
                  <c:v>1/7/2021</c:v>
                </c:pt>
                <c:pt idx="7">
                  <c:v>1/8/2021</c:v>
                </c:pt>
                <c:pt idx="8">
                  <c:v>1/9/2021</c:v>
                </c:pt>
                <c:pt idx="9">
                  <c:v>1/10/2021</c:v>
                </c:pt>
                <c:pt idx="10">
                  <c:v>1/11/2021</c:v>
                </c:pt>
                <c:pt idx="11">
                  <c:v>1/12/2021</c:v>
                </c:pt>
                <c:pt idx="12">
                  <c:v>1/13/21</c:v>
                </c:pt>
                <c:pt idx="13">
                  <c:v>1/14/21</c:v>
                </c:pt>
                <c:pt idx="14">
                  <c:v>1/15/21</c:v>
                </c:pt>
                <c:pt idx="15">
                  <c:v>1/16/21</c:v>
                </c:pt>
                <c:pt idx="16">
                  <c:v>1/17/21</c:v>
                </c:pt>
                <c:pt idx="17">
                  <c:v>1/18/21</c:v>
                </c:pt>
                <c:pt idx="18">
                  <c:v>1/19/21</c:v>
                </c:pt>
                <c:pt idx="19">
                  <c:v>1/20/21</c:v>
                </c:pt>
                <c:pt idx="20">
                  <c:v>1/21/21</c:v>
                </c:pt>
                <c:pt idx="21">
                  <c:v>1/22/21</c:v>
                </c:pt>
                <c:pt idx="22">
                  <c:v>1/23/21</c:v>
                </c:pt>
                <c:pt idx="23">
                  <c:v>1/24/21</c:v>
                </c:pt>
                <c:pt idx="24">
                  <c:v>1/25/21</c:v>
                </c:pt>
                <c:pt idx="25">
                  <c:v>1/26/21</c:v>
                </c:pt>
                <c:pt idx="26">
                  <c:v>1/27/21</c:v>
                </c:pt>
                <c:pt idx="27">
                  <c:v>1/28/21</c:v>
                </c:pt>
                <c:pt idx="28">
                  <c:v>1/29/21</c:v>
                </c:pt>
                <c:pt idx="29">
                  <c:v>1/30/21</c:v>
                </c:pt>
                <c:pt idx="30">
                  <c:v>1/31/21</c:v>
                </c:pt>
                <c:pt idx="31">
                  <c:v>2/1/21</c:v>
                </c:pt>
                <c:pt idx="32">
                  <c:v>2/2/21</c:v>
                </c:pt>
                <c:pt idx="33">
                  <c:v>2/3/21</c:v>
                </c:pt>
                <c:pt idx="34">
                  <c:v>2/4/21</c:v>
                </c:pt>
                <c:pt idx="35">
                  <c:v>2/5/21</c:v>
                </c:pt>
                <c:pt idx="36">
                  <c:v>2/6/21</c:v>
                </c:pt>
                <c:pt idx="37">
                  <c:v>2/7/21</c:v>
                </c:pt>
                <c:pt idx="38">
                  <c:v>2/8/21</c:v>
                </c:pt>
                <c:pt idx="39">
                  <c:v>2/9/21</c:v>
                </c:pt>
                <c:pt idx="40">
                  <c:v>2/10/21</c:v>
                </c:pt>
                <c:pt idx="41">
                  <c:v>2/11/21</c:v>
                </c:pt>
                <c:pt idx="42">
                  <c:v>2/12/21</c:v>
                </c:pt>
                <c:pt idx="43">
                  <c:v>2/13/21</c:v>
                </c:pt>
                <c:pt idx="44">
                  <c:v>2/14/21</c:v>
                </c:pt>
                <c:pt idx="45">
                  <c:v>2/15/21</c:v>
                </c:pt>
                <c:pt idx="46">
                  <c:v>2/16/21</c:v>
                </c:pt>
                <c:pt idx="47">
                  <c:v>2/17/21</c:v>
                </c:pt>
                <c:pt idx="48">
                  <c:v>2/18/21</c:v>
                </c:pt>
                <c:pt idx="49">
                  <c:v>2/19/21</c:v>
                </c:pt>
                <c:pt idx="50">
                  <c:v>2/20/2021</c:v>
                </c:pt>
                <c:pt idx="51">
                  <c:v>2/21/2021</c:v>
                </c:pt>
                <c:pt idx="52">
                  <c:v>2/22/2021</c:v>
                </c:pt>
                <c:pt idx="53">
                  <c:v>2/23/2021</c:v>
                </c:pt>
                <c:pt idx="54">
                  <c:v>2/24/2021</c:v>
                </c:pt>
                <c:pt idx="55">
                  <c:v>2/25/2021</c:v>
                </c:pt>
                <c:pt idx="56">
                  <c:v>2/26/2021</c:v>
                </c:pt>
                <c:pt idx="57">
                  <c:v>2/27/2021</c:v>
                </c:pt>
                <c:pt idx="58">
                  <c:v>2/28/2021</c:v>
                </c:pt>
                <c:pt idx="59">
                  <c:v>3/1/2021</c:v>
                </c:pt>
                <c:pt idx="60">
                  <c:v>3/2/2021</c:v>
                </c:pt>
                <c:pt idx="61">
                  <c:v>3/3/2021</c:v>
                </c:pt>
                <c:pt idx="62">
                  <c:v>3/4/2021</c:v>
                </c:pt>
                <c:pt idx="63">
                  <c:v>3/5/2021</c:v>
                </c:pt>
                <c:pt idx="64">
                  <c:v>3/6/2021</c:v>
                </c:pt>
                <c:pt idx="65">
                  <c:v>3/7/2021</c:v>
                </c:pt>
                <c:pt idx="66">
                  <c:v>3/8/2021</c:v>
                </c:pt>
                <c:pt idx="67">
                  <c:v>3/9/2021</c:v>
                </c:pt>
                <c:pt idx="68">
                  <c:v>3/10/2021</c:v>
                </c:pt>
                <c:pt idx="69">
                  <c:v>3/11/2021</c:v>
                </c:pt>
                <c:pt idx="70">
                  <c:v>3/12/2021</c:v>
                </c:pt>
                <c:pt idx="71">
                  <c:v>3/13/2021</c:v>
                </c:pt>
                <c:pt idx="72">
                  <c:v>3/14/2021</c:v>
                </c:pt>
                <c:pt idx="73">
                  <c:v>3/15/2021</c:v>
                </c:pt>
                <c:pt idx="74">
                  <c:v>3/16/2021</c:v>
                </c:pt>
                <c:pt idx="75">
                  <c:v>3/17/2021</c:v>
                </c:pt>
                <c:pt idx="76">
                  <c:v>3/18/2021</c:v>
                </c:pt>
                <c:pt idx="77">
                  <c:v>3/19/2021</c:v>
                </c:pt>
                <c:pt idx="78">
                  <c:v>3/20/2021</c:v>
                </c:pt>
                <c:pt idx="79">
                  <c:v>3/21/2021</c:v>
                </c:pt>
                <c:pt idx="80">
                  <c:v>3/22/2021</c:v>
                </c:pt>
                <c:pt idx="81">
                  <c:v>3/23/2021</c:v>
                </c:pt>
                <c:pt idx="82">
                  <c:v>3/24/2021</c:v>
                </c:pt>
                <c:pt idx="83">
                  <c:v>3/25/2021</c:v>
                </c:pt>
                <c:pt idx="84">
                  <c:v>3/26/2021</c:v>
                </c:pt>
                <c:pt idx="85">
                  <c:v>3/27/2021</c:v>
                </c:pt>
                <c:pt idx="86">
                  <c:v>3/28/2021</c:v>
                </c:pt>
                <c:pt idx="87">
                  <c:v>3/29/2021</c:v>
                </c:pt>
                <c:pt idx="88">
                  <c:v>3/30/2021</c:v>
                </c:pt>
                <c:pt idx="89">
                  <c:v>3/31/2021</c:v>
                </c:pt>
                <c:pt idx="90">
                  <c:v>4/1/2021</c:v>
                </c:pt>
                <c:pt idx="91">
                  <c:v>4/2/2021</c:v>
                </c:pt>
                <c:pt idx="92">
                  <c:v>4/3/2021</c:v>
                </c:pt>
                <c:pt idx="93">
                  <c:v>4/4/2021</c:v>
                </c:pt>
                <c:pt idx="94">
                  <c:v>4/5/2021</c:v>
                </c:pt>
                <c:pt idx="95">
                  <c:v>4/6/2021</c:v>
                </c:pt>
                <c:pt idx="96">
                  <c:v>4/7/2021</c:v>
                </c:pt>
                <c:pt idx="97">
                  <c:v>4/8/2021</c:v>
                </c:pt>
                <c:pt idx="98">
                  <c:v>4/9/2021</c:v>
                </c:pt>
                <c:pt idx="99">
                  <c:v>4/10/2021</c:v>
                </c:pt>
                <c:pt idx="100">
                  <c:v>4/11/2021</c:v>
                </c:pt>
                <c:pt idx="101">
                  <c:v>4/12/2021</c:v>
                </c:pt>
                <c:pt idx="102">
                  <c:v>4/13/2021</c:v>
                </c:pt>
                <c:pt idx="103">
                  <c:v>4/14/2021</c:v>
                </c:pt>
                <c:pt idx="104">
                  <c:v>4/15/2021</c:v>
                </c:pt>
                <c:pt idx="105">
                  <c:v>4/16/2021</c:v>
                </c:pt>
                <c:pt idx="106">
                  <c:v>4/17/2021</c:v>
                </c:pt>
                <c:pt idx="107">
                  <c:v>4/18/2021</c:v>
                </c:pt>
                <c:pt idx="108">
                  <c:v>4/19/2021</c:v>
                </c:pt>
                <c:pt idx="109">
                  <c:v>4/20/2021</c:v>
                </c:pt>
                <c:pt idx="110">
                  <c:v>4/21/2021</c:v>
                </c:pt>
                <c:pt idx="111">
                  <c:v>4/22/2021</c:v>
                </c:pt>
                <c:pt idx="112">
                  <c:v>4/23/2021</c:v>
                </c:pt>
                <c:pt idx="113">
                  <c:v>4/24/2021</c:v>
                </c:pt>
                <c:pt idx="114">
                  <c:v>4/25/2021</c:v>
                </c:pt>
                <c:pt idx="115">
                  <c:v>4/26/2021</c:v>
                </c:pt>
                <c:pt idx="116">
                  <c:v>4/27/2021</c:v>
                </c:pt>
                <c:pt idx="117">
                  <c:v>4/28/2021</c:v>
                </c:pt>
                <c:pt idx="118">
                  <c:v>4/29/2021</c:v>
                </c:pt>
                <c:pt idx="119">
                  <c:v>4/30/2021</c:v>
                </c:pt>
                <c:pt idx="120">
                  <c:v>5/1/2021</c:v>
                </c:pt>
                <c:pt idx="121">
                  <c:v>5/2/2021</c:v>
                </c:pt>
                <c:pt idx="122">
                  <c:v>5/3/2021</c:v>
                </c:pt>
                <c:pt idx="123">
                  <c:v>5/4/2021</c:v>
                </c:pt>
                <c:pt idx="124">
                  <c:v>5/5/2021</c:v>
                </c:pt>
                <c:pt idx="125">
                  <c:v>5/6/2021</c:v>
                </c:pt>
                <c:pt idx="126">
                  <c:v>5/7/2021</c:v>
                </c:pt>
                <c:pt idx="127">
                  <c:v>5/8/2021</c:v>
                </c:pt>
                <c:pt idx="128">
                  <c:v>5/9/2021</c:v>
                </c:pt>
                <c:pt idx="129">
                  <c:v>5/10/2021</c:v>
                </c:pt>
                <c:pt idx="130">
                  <c:v>5/11/2021</c:v>
                </c:pt>
                <c:pt idx="131">
                  <c:v>5/12/2021</c:v>
                </c:pt>
                <c:pt idx="132">
                  <c:v>5/13/2021</c:v>
                </c:pt>
                <c:pt idx="133">
                  <c:v>5/14/2021</c:v>
                </c:pt>
                <c:pt idx="134">
                  <c:v>5/15/2021</c:v>
                </c:pt>
                <c:pt idx="135">
                  <c:v>5/16/2021</c:v>
                </c:pt>
                <c:pt idx="136">
                  <c:v>5/17/2021</c:v>
                </c:pt>
                <c:pt idx="137">
                  <c:v>5/18/2021</c:v>
                </c:pt>
                <c:pt idx="138">
                  <c:v>5/19/2021</c:v>
                </c:pt>
                <c:pt idx="139">
                  <c:v>5/20/2021</c:v>
                </c:pt>
                <c:pt idx="140">
                  <c:v>5/21/2021</c:v>
                </c:pt>
                <c:pt idx="141">
                  <c:v>5/22/2021</c:v>
                </c:pt>
                <c:pt idx="142">
                  <c:v>5/23/2021</c:v>
                </c:pt>
                <c:pt idx="143">
                  <c:v>5/24/2021</c:v>
                </c:pt>
                <c:pt idx="144">
                  <c:v>5/25/2021</c:v>
                </c:pt>
                <c:pt idx="145">
                  <c:v>5/26/2021</c:v>
                </c:pt>
                <c:pt idx="146">
                  <c:v>5/27/2021</c:v>
                </c:pt>
                <c:pt idx="147">
                  <c:v>5/28/2021</c:v>
                </c:pt>
                <c:pt idx="148">
                  <c:v>5/29/2021</c:v>
                </c:pt>
                <c:pt idx="149">
                  <c:v>5/30/2021</c:v>
                </c:pt>
                <c:pt idx="150">
                  <c:v>5/31/2021</c:v>
                </c:pt>
                <c:pt idx="151">
                  <c:v>6/1/2021</c:v>
                </c:pt>
                <c:pt idx="152">
                  <c:v>6/2/2021</c:v>
                </c:pt>
                <c:pt idx="153">
                  <c:v>6/3/2021</c:v>
                </c:pt>
                <c:pt idx="154">
                  <c:v>6/4/2021</c:v>
                </c:pt>
                <c:pt idx="155">
                  <c:v>6/5/2021</c:v>
                </c:pt>
                <c:pt idx="156">
                  <c:v>6/6/2021</c:v>
                </c:pt>
                <c:pt idx="157">
                  <c:v>6/7/2021</c:v>
                </c:pt>
                <c:pt idx="158">
                  <c:v>6/8/2021</c:v>
                </c:pt>
                <c:pt idx="159">
                  <c:v>6/9/2021</c:v>
                </c:pt>
                <c:pt idx="160">
                  <c:v>6/10/2021</c:v>
                </c:pt>
                <c:pt idx="161">
                  <c:v>6/11/2021</c:v>
                </c:pt>
                <c:pt idx="162">
                  <c:v>6/12/2021</c:v>
                </c:pt>
                <c:pt idx="163">
                  <c:v>6/13/2021</c:v>
                </c:pt>
                <c:pt idx="164">
                  <c:v>6/14/2021</c:v>
                </c:pt>
                <c:pt idx="165">
                  <c:v>6/15/2021</c:v>
                </c:pt>
                <c:pt idx="166">
                  <c:v>6/16/2021</c:v>
                </c:pt>
                <c:pt idx="167">
                  <c:v>6/17/2021</c:v>
                </c:pt>
                <c:pt idx="168">
                  <c:v>6/18/2021</c:v>
                </c:pt>
                <c:pt idx="169">
                  <c:v>6/19/2021</c:v>
                </c:pt>
                <c:pt idx="170">
                  <c:v>6/20/2021</c:v>
                </c:pt>
                <c:pt idx="171">
                  <c:v>6/21/2021</c:v>
                </c:pt>
                <c:pt idx="172">
                  <c:v>6/22/2021</c:v>
                </c:pt>
                <c:pt idx="173">
                  <c:v>6/23/2021</c:v>
                </c:pt>
                <c:pt idx="174">
                  <c:v>6/24/2021</c:v>
                </c:pt>
                <c:pt idx="175">
                  <c:v>6/25/2021</c:v>
                </c:pt>
                <c:pt idx="176">
                  <c:v>6/26/2021</c:v>
                </c:pt>
                <c:pt idx="177">
                  <c:v>6/27/2021</c:v>
                </c:pt>
                <c:pt idx="178">
                  <c:v>6/28/2021</c:v>
                </c:pt>
                <c:pt idx="179">
                  <c:v>6/29/2021</c:v>
                </c:pt>
                <c:pt idx="180">
                  <c:v>6/30/2021</c:v>
                </c:pt>
                <c:pt idx="181">
                  <c:v>7/1/2021</c:v>
                </c:pt>
                <c:pt idx="182">
                  <c:v>7/2/2021</c:v>
                </c:pt>
                <c:pt idx="183">
                  <c:v>7/3/2021</c:v>
                </c:pt>
                <c:pt idx="184">
                  <c:v>7/5/2021</c:v>
                </c:pt>
                <c:pt idx="185">
                  <c:v>7/6/2021</c:v>
                </c:pt>
                <c:pt idx="186">
                  <c:v>7/7/2021</c:v>
                </c:pt>
                <c:pt idx="187">
                  <c:v>7/8/2021</c:v>
                </c:pt>
                <c:pt idx="188">
                  <c:v>7/9/2021</c:v>
                </c:pt>
                <c:pt idx="189">
                  <c:v>7/10/2021</c:v>
                </c:pt>
                <c:pt idx="190">
                  <c:v>7/11/2021</c:v>
                </c:pt>
                <c:pt idx="191">
                  <c:v>7/12/2021</c:v>
                </c:pt>
                <c:pt idx="192">
                  <c:v>7/13/2021</c:v>
                </c:pt>
                <c:pt idx="193">
                  <c:v>7/14/2021</c:v>
                </c:pt>
                <c:pt idx="194">
                  <c:v>7/15/2021</c:v>
                </c:pt>
                <c:pt idx="195">
                  <c:v>7/16/2021</c:v>
                </c:pt>
                <c:pt idx="196">
                  <c:v>7/17/2021</c:v>
                </c:pt>
                <c:pt idx="197">
                  <c:v>7/18/2021</c:v>
                </c:pt>
                <c:pt idx="198">
                  <c:v>7/19/2021</c:v>
                </c:pt>
                <c:pt idx="199">
                  <c:v>7/20/2021</c:v>
                </c:pt>
                <c:pt idx="200">
                  <c:v>7/21/2021</c:v>
                </c:pt>
                <c:pt idx="201">
                  <c:v>7/22/2021</c:v>
                </c:pt>
                <c:pt idx="202">
                  <c:v>7/23/2021</c:v>
                </c:pt>
                <c:pt idx="203">
                  <c:v>7/24/2021</c:v>
                </c:pt>
                <c:pt idx="204">
                  <c:v>7/25/2021</c:v>
                </c:pt>
                <c:pt idx="205">
                  <c:v>7/26/2021</c:v>
                </c:pt>
                <c:pt idx="206">
                  <c:v>7/27/2021</c:v>
                </c:pt>
                <c:pt idx="207">
                  <c:v>7/28/2021</c:v>
                </c:pt>
                <c:pt idx="208">
                  <c:v>7/29/2021</c:v>
                </c:pt>
                <c:pt idx="209">
                  <c:v>7/30/2021</c:v>
                </c:pt>
                <c:pt idx="210">
                  <c:v>7/31/2021</c:v>
                </c:pt>
                <c:pt idx="211">
                  <c:v>8/1/2021</c:v>
                </c:pt>
                <c:pt idx="212">
                  <c:v>8/2/2021</c:v>
                </c:pt>
                <c:pt idx="213">
                  <c:v>8/3/2021</c:v>
                </c:pt>
                <c:pt idx="214">
                  <c:v>8/4/2021</c:v>
                </c:pt>
                <c:pt idx="215">
                  <c:v>8/5/2021</c:v>
                </c:pt>
                <c:pt idx="216">
                  <c:v>8/6/2021</c:v>
                </c:pt>
                <c:pt idx="217">
                  <c:v>8/7/2021</c:v>
                </c:pt>
                <c:pt idx="218">
                  <c:v>8/8/2021</c:v>
                </c:pt>
                <c:pt idx="219">
                  <c:v>8/9/2021</c:v>
                </c:pt>
                <c:pt idx="220">
                  <c:v>8/10/2021</c:v>
                </c:pt>
                <c:pt idx="221">
                  <c:v>8/11/2021</c:v>
                </c:pt>
                <c:pt idx="222">
                  <c:v>8/12/2021</c:v>
                </c:pt>
                <c:pt idx="223">
                  <c:v>8/13/2021</c:v>
                </c:pt>
                <c:pt idx="224">
                  <c:v>8/14/2021</c:v>
                </c:pt>
                <c:pt idx="225">
                  <c:v>8/15/2021</c:v>
                </c:pt>
                <c:pt idx="226">
                  <c:v>8/16/2021</c:v>
                </c:pt>
                <c:pt idx="227">
                  <c:v>8/17/2021</c:v>
                </c:pt>
                <c:pt idx="228">
                  <c:v>8/18/2021</c:v>
                </c:pt>
                <c:pt idx="229">
                  <c:v>8/19/2021</c:v>
                </c:pt>
                <c:pt idx="230">
                  <c:v>8/20/2021</c:v>
                </c:pt>
                <c:pt idx="231">
                  <c:v>8/21/2021</c:v>
                </c:pt>
                <c:pt idx="232">
                  <c:v>8/22/2021</c:v>
                </c:pt>
                <c:pt idx="233">
                  <c:v>8/23/2021</c:v>
                </c:pt>
                <c:pt idx="234">
                  <c:v>8/24/2021</c:v>
                </c:pt>
                <c:pt idx="235">
                  <c:v>8/25/2021</c:v>
                </c:pt>
                <c:pt idx="236">
                  <c:v>8/26/2021</c:v>
                </c:pt>
                <c:pt idx="237">
                  <c:v>8/27/2021</c:v>
                </c:pt>
                <c:pt idx="238">
                  <c:v>8/28/2021</c:v>
                </c:pt>
                <c:pt idx="239">
                  <c:v>8/29/2021</c:v>
                </c:pt>
                <c:pt idx="240">
                  <c:v>8/30/2021</c:v>
                </c:pt>
                <c:pt idx="241">
                  <c:v>8/31/2021</c:v>
                </c:pt>
                <c:pt idx="242">
                  <c:v>9/1/2021</c:v>
                </c:pt>
                <c:pt idx="243">
                  <c:v>9/2/2021</c:v>
                </c:pt>
                <c:pt idx="244">
                  <c:v>9/3/2021</c:v>
                </c:pt>
                <c:pt idx="245">
                  <c:v>9/4/2021</c:v>
                </c:pt>
                <c:pt idx="246">
                  <c:v>9/5/2021</c:v>
                </c:pt>
                <c:pt idx="247">
                  <c:v>9/6/2021</c:v>
                </c:pt>
                <c:pt idx="248">
                  <c:v>9/7/2021</c:v>
                </c:pt>
                <c:pt idx="249">
                  <c:v>9/8/2021</c:v>
                </c:pt>
                <c:pt idx="250">
                  <c:v>9/9/2021</c:v>
                </c:pt>
                <c:pt idx="251">
                  <c:v>9/10/2021</c:v>
                </c:pt>
                <c:pt idx="252">
                  <c:v>9/11/2021</c:v>
                </c:pt>
                <c:pt idx="253">
                  <c:v>9/12/2021</c:v>
                </c:pt>
                <c:pt idx="254">
                  <c:v>9/13/2021</c:v>
                </c:pt>
                <c:pt idx="255">
                  <c:v>9/14/2021</c:v>
                </c:pt>
                <c:pt idx="256">
                  <c:v>9/15/2021</c:v>
                </c:pt>
                <c:pt idx="257">
                  <c:v>9/16/2021</c:v>
                </c:pt>
                <c:pt idx="258">
                  <c:v>9/17/2021</c:v>
                </c:pt>
                <c:pt idx="259">
                  <c:v>9/18/2021</c:v>
                </c:pt>
                <c:pt idx="260">
                  <c:v>9/19/2021</c:v>
                </c:pt>
                <c:pt idx="261">
                  <c:v>9/20/2021</c:v>
                </c:pt>
                <c:pt idx="262">
                  <c:v>9/21/2021</c:v>
                </c:pt>
                <c:pt idx="263">
                  <c:v>9/22/2021</c:v>
                </c:pt>
                <c:pt idx="264">
                  <c:v>9/23/2021</c:v>
                </c:pt>
                <c:pt idx="265">
                  <c:v>9/24/2021</c:v>
                </c:pt>
                <c:pt idx="266">
                  <c:v>9/25/2021</c:v>
                </c:pt>
                <c:pt idx="267">
                  <c:v>9/26/2021</c:v>
                </c:pt>
                <c:pt idx="268">
                  <c:v>9/27/2021</c:v>
                </c:pt>
                <c:pt idx="269">
                  <c:v>9/28/2021</c:v>
                </c:pt>
                <c:pt idx="270">
                  <c:v>9/29/2021</c:v>
                </c:pt>
                <c:pt idx="271">
                  <c:v>9/30/2021</c:v>
                </c:pt>
                <c:pt idx="272">
                  <c:v>10/1/2021</c:v>
                </c:pt>
                <c:pt idx="273">
                  <c:v>10/2/2021</c:v>
                </c:pt>
                <c:pt idx="274">
                  <c:v>10/3/2021</c:v>
                </c:pt>
                <c:pt idx="275">
                  <c:v>10/4/2021</c:v>
                </c:pt>
                <c:pt idx="276">
                  <c:v>10/5/2021</c:v>
                </c:pt>
                <c:pt idx="277">
                  <c:v>10/6/2021</c:v>
                </c:pt>
                <c:pt idx="278">
                  <c:v>10/7/2021</c:v>
                </c:pt>
                <c:pt idx="279">
                  <c:v>10/8/2021</c:v>
                </c:pt>
                <c:pt idx="280">
                  <c:v>10/9/2021</c:v>
                </c:pt>
                <c:pt idx="281">
                  <c:v>10/10/2021</c:v>
                </c:pt>
                <c:pt idx="282">
                  <c:v>10/11/2021</c:v>
                </c:pt>
                <c:pt idx="283">
                  <c:v>10/12/2021</c:v>
                </c:pt>
                <c:pt idx="284">
                  <c:v>10/13/2021</c:v>
                </c:pt>
                <c:pt idx="285">
                  <c:v>10/14/2021</c:v>
                </c:pt>
                <c:pt idx="286">
                  <c:v>10/15/2021</c:v>
                </c:pt>
                <c:pt idx="287">
                  <c:v>10/16/2021</c:v>
                </c:pt>
                <c:pt idx="288">
                  <c:v>10/17/2021</c:v>
                </c:pt>
                <c:pt idx="289">
                  <c:v>10/18/2021</c:v>
                </c:pt>
                <c:pt idx="290">
                  <c:v>10/19/2021</c:v>
                </c:pt>
                <c:pt idx="291">
                  <c:v>10/20/2021</c:v>
                </c:pt>
                <c:pt idx="292">
                  <c:v>10/21/2021</c:v>
                </c:pt>
                <c:pt idx="293">
                  <c:v>10/22/2021</c:v>
                </c:pt>
                <c:pt idx="294">
                  <c:v>10/23/2021</c:v>
                </c:pt>
                <c:pt idx="295">
                  <c:v>10/24/2021</c:v>
                </c:pt>
                <c:pt idx="296">
                  <c:v>10/25/2021</c:v>
                </c:pt>
                <c:pt idx="297">
                  <c:v>10/26/2021</c:v>
                </c:pt>
                <c:pt idx="298">
                  <c:v>10/27/2021</c:v>
                </c:pt>
                <c:pt idx="299">
                  <c:v>10/28/2021</c:v>
                </c:pt>
                <c:pt idx="300">
                  <c:v>10/29/2021</c:v>
                </c:pt>
                <c:pt idx="301">
                  <c:v>10/30/2021</c:v>
                </c:pt>
                <c:pt idx="302">
                  <c:v>10/31/2021</c:v>
                </c:pt>
                <c:pt idx="303">
                  <c:v>11/1/2021</c:v>
                </c:pt>
                <c:pt idx="304">
                  <c:v>11/2/2021</c:v>
                </c:pt>
                <c:pt idx="305">
                  <c:v>11/3/2021</c:v>
                </c:pt>
                <c:pt idx="306">
                  <c:v>11/4/2021</c:v>
                </c:pt>
                <c:pt idx="307">
                  <c:v>11/5/2021</c:v>
                </c:pt>
                <c:pt idx="308">
                  <c:v>11/6/2021</c:v>
                </c:pt>
                <c:pt idx="309">
                  <c:v>11/7/2021</c:v>
                </c:pt>
                <c:pt idx="310">
                  <c:v>11/8/2021</c:v>
                </c:pt>
                <c:pt idx="311">
                  <c:v>11/9/2021</c:v>
                </c:pt>
                <c:pt idx="312">
                  <c:v>11/10/2021</c:v>
                </c:pt>
                <c:pt idx="313">
                  <c:v>11/11/2021</c:v>
                </c:pt>
                <c:pt idx="314">
                  <c:v>11/12/2021</c:v>
                </c:pt>
                <c:pt idx="315">
                  <c:v>11/13/2021</c:v>
                </c:pt>
                <c:pt idx="316">
                  <c:v>11/14/2021</c:v>
                </c:pt>
                <c:pt idx="317">
                  <c:v>11/15/2021</c:v>
                </c:pt>
                <c:pt idx="318">
                  <c:v>11/16/2021</c:v>
                </c:pt>
                <c:pt idx="319">
                  <c:v>11/17/2021</c:v>
                </c:pt>
                <c:pt idx="320">
                  <c:v>11/18/2021</c:v>
                </c:pt>
                <c:pt idx="321">
                  <c:v>11/19/2021</c:v>
                </c:pt>
                <c:pt idx="322">
                  <c:v>11/20/2021</c:v>
                </c:pt>
                <c:pt idx="323">
                  <c:v>11/21/2021</c:v>
                </c:pt>
                <c:pt idx="324">
                  <c:v>11/22/2021</c:v>
                </c:pt>
                <c:pt idx="325">
                  <c:v>11/23/2021</c:v>
                </c:pt>
                <c:pt idx="326">
                  <c:v>11/24/2021</c:v>
                </c:pt>
                <c:pt idx="327">
                  <c:v>11/25/2021</c:v>
                </c:pt>
                <c:pt idx="328">
                  <c:v>11/26/2021</c:v>
                </c:pt>
                <c:pt idx="329">
                  <c:v>11/27/2021</c:v>
                </c:pt>
                <c:pt idx="330">
                  <c:v>11/28/2021</c:v>
                </c:pt>
                <c:pt idx="331">
                  <c:v>11/29/2021</c:v>
                </c:pt>
                <c:pt idx="332">
                  <c:v>11/30/2021</c:v>
                </c:pt>
                <c:pt idx="333">
                  <c:v>12/1/2021</c:v>
                </c:pt>
                <c:pt idx="334">
                  <c:v>12/2/2021</c:v>
                </c:pt>
                <c:pt idx="335">
                  <c:v>12/3/2021</c:v>
                </c:pt>
                <c:pt idx="336">
                  <c:v>12/4/2021</c:v>
                </c:pt>
                <c:pt idx="337">
                  <c:v>12/5/2021</c:v>
                </c:pt>
                <c:pt idx="338">
                  <c:v>12/6/2021</c:v>
                </c:pt>
                <c:pt idx="339">
                  <c:v>12/7/2021</c:v>
                </c:pt>
                <c:pt idx="340">
                  <c:v>12/8/2021</c:v>
                </c:pt>
              </c:strCache>
            </c:strRef>
          </c:cat>
          <c:val>
            <c:numRef>
              <c:f>Sheet1!$GL$2:$TN$2</c:f>
              <c:numCache>
                <c:formatCode>General</c:formatCode>
                <c:ptCount val="341"/>
                <c:pt idx="0">
                  <c:v>791</c:v>
                </c:pt>
                <c:pt idx="1">
                  <c:v>662</c:v>
                </c:pt>
                <c:pt idx="2">
                  <c:v>716</c:v>
                </c:pt>
                <c:pt idx="3">
                  <c:v>703</c:v>
                </c:pt>
                <c:pt idx="4">
                  <c:v>740</c:v>
                </c:pt>
                <c:pt idx="5">
                  <c:v>712</c:v>
                </c:pt>
                <c:pt idx="6">
                  <c:v>722</c:v>
                </c:pt>
                <c:pt idx="7">
                  <c:v>703</c:v>
                </c:pt>
                <c:pt idx="8">
                  <c:v>696</c:v>
                </c:pt>
                <c:pt idx="9">
                  <c:v>682</c:v>
                </c:pt>
                <c:pt idx="10">
                  <c:v>704</c:v>
                </c:pt>
                <c:pt idx="11">
                  <c:v>715</c:v>
                </c:pt>
                <c:pt idx="12">
                  <c:v>702</c:v>
                </c:pt>
                <c:pt idx="13">
                  <c:v>691</c:v>
                </c:pt>
                <c:pt idx="14">
                  <c:v>670</c:v>
                </c:pt>
                <c:pt idx="15">
                  <c:v>632</c:v>
                </c:pt>
                <c:pt idx="16">
                  <c:v>612</c:v>
                </c:pt>
                <c:pt idx="17">
                  <c:v>611</c:v>
                </c:pt>
                <c:pt idx="18">
                  <c:v>643</c:v>
                </c:pt>
                <c:pt idx="19">
                  <c:v>605</c:v>
                </c:pt>
                <c:pt idx="20">
                  <c:v>644</c:v>
                </c:pt>
                <c:pt idx="21">
                  <c:v>624</c:v>
                </c:pt>
                <c:pt idx="22">
                  <c:v>624</c:v>
                </c:pt>
                <c:pt idx="23">
                  <c:v>428</c:v>
                </c:pt>
                <c:pt idx="24">
                  <c:v>435</c:v>
                </c:pt>
                <c:pt idx="25">
                  <c:v>482</c:v>
                </c:pt>
                <c:pt idx="26">
                  <c:v>586</c:v>
                </c:pt>
                <c:pt idx="27">
                  <c:v>556</c:v>
                </c:pt>
                <c:pt idx="28">
                  <c:v>538</c:v>
                </c:pt>
                <c:pt idx="29">
                  <c:v>548</c:v>
                </c:pt>
                <c:pt idx="30">
                  <c:v>479</c:v>
                </c:pt>
                <c:pt idx="31">
                  <c:v>477</c:v>
                </c:pt>
                <c:pt idx="32">
                  <c:v>492</c:v>
                </c:pt>
                <c:pt idx="33">
                  <c:v>476</c:v>
                </c:pt>
                <c:pt idx="34">
                  <c:v>445</c:v>
                </c:pt>
                <c:pt idx="35">
                  <c:v>396</c:v>
                </c:pt>
                <c:pt idx="36">
                  <c:v>419</c:v>
                </c:pt>
                <c:pt idx="37">
                  <c:v>403</c:v>
                </c:pt>
                <c:pt idx="38">
                  <c:v>396</c:v>
                </c:pt>
                <c:pt idx="39">
                  <c:v>369</c:v>
                </c:pt>
                <c:pt idx="40">
                  <c:v>379</c:v>
                </c:pt>
                <c:pt idx="41">
                  <c:v>371</c:v>
                </c:pt>
                <c:pt idx="42">
                  <c:v>365</c:v>
                </c:pt>
                <c:pt idx="43">
                  <c:v>341</c:v>
                </c:pt>
                <c:pt idx="44">
                  <c:v>292</c:v>
                </c:pt>
                <c:pt idx="45">
                  <c:v>286</c:v>
                </c:pt>
                <c:pt idx="46">
                  <c:v>290</c:v>
                </c:pt>
                <c:pt idx="47">
                  <c:v>280</c:v>
                </c:pt>
                <c:pt idx="48">
                  <c:v>284</c:v>
                </c:pt>
                <c:pt idx="49">
                  <c:v>278</c:v>
                </c:pt>
                <c:pt idx="50">
                  <c:v>278</c:v>
                </c:pt>
                <c:pt idx="51">
                  <c:v>242</c:v>
                </c:pt>
                <c:pt idx="52">
                  <c:v>247</c:v>
                </c:pt>
                <c:pt idx="53">
                  <c:v>261</c:v>
                </c:pt>
                <c:pt idx="54">
                  <c:v>251</c:v>
                </c:pt>
                <c:pt idx="55">
                  <c:v>245</c:v>
                </c:pt>
                <c:pt idx="56">
                  <c:v>226</c:v>
                </c:pt>
                <c:pt idx="57">
                  <c:v>227</c:v>
                </c:pt>
                <c:pt idx="58">
                  <c:v>192</c:v>
                </c:pt>
                <c:pt idx="59">
                  <c:v>186</c:v>
                </c:pt>
                <c:pt idx="60">
                  <c:v>199</c:v>
                </c:pt>
                <c:pt idx="61">
                  <c:v>195</c:v>
                </c:pt>
                <c:pt idx="62">
                  <c:v>177</c:v>
                </c:pt>
                <c:pt idx="63">
                  <c:v>183</c:v>
                </c:pt>
                <c:pt idx="64">
                  <c:v>148</c:v>
                </c:pt>
                <c:pt idx="65">
                  <c:v>169</c:v>
                </c:pt>
                <c:pt idx="66">
                  <c:v>136</c:v>
                </c:pt>
                <c:pt idx="67">
                  <c:v>128</c:v>
                </c:pt>
                <c:pt idx="68">
                  <c:v>134</c:v>
                </c:pt>
                <c:pt idx="69">
                  <c:v>130</c:v>
                </c:pt>
                <c:pt idx="70">
                  <c:v>124</c:v>
                </c:pt>
                <c:pt idx="71">
                  <c:v>127</c:v>
                </c:pt>
                <c:pt idx="72">
                  <c:v>118</c:v>
                </c:pt>
                <c:pt idx="73">
                  <c:v>126</c:v>
                </c:pt>
                <c:pt idx="74">
                  <c:v>137</c:v>
                </c:pt>
                <c:pt idx="75">
                  <c:v>123</c:v>
                </c:pt>
                <c:pt idx="76">
                  <c:v>138</c:v>
                </c:pt>
                <c:pt idx="77">
                  <c:v>130</c:v>
                </c:pt>
                <c:pt idx="78">
                  <c:v>130</c:v>
                </c:pt>
                <c:pt idx="79">
                  <c:v>122</c:v>
                </c:pt>
                <c:pt idx="80">
                  <c:v>115</c:v>
                </c:pt>
                <c:pt idx="81">
                  <c:v>127</c:v>
                </c:pt>
                <c:pt idx="82">
                  <c:v>99</c:v>
                </c:pt>
                <c:pt idx="83">
                  <c:v>112</c:v>
                </c:pt>
                <c:pt idx="84">
                  <c:v>124</c:v>
                </c:pt>
                <c:pt idx="85">
                  <c:v>118</c:v>
                </c:pt>
                <c:pt idx="86">
                  <c:v>104</c:v>
                </c:pt>
                <c:pt idx="87">
                  <c:v>99</c:v>
                </c:pt>
                <c:pt idx="88">
                  <c:v>110</c:v>
                </c:pt>
                <c:pt idx="89">
                  <c:v>99</c:v>
                </c:pt>
                <c:pt idx="90">
                  <c:v>96</c:v>
                </c:pt>
                <c:pt idx="91">
                  <c:v>94</c:v>
                </c:pt>
                <c:pt idx="92">
                  <c:v>89</c:v>
                </c:pt>
                <c:pt idx="93">
                  <c:v>82</c:v>
                </c:pt>
                <c:pt idx="94">
                  <c:v>85</c:v>
                </c:pt>
                <c:pt idx="95">
                  <c:v>82</c:v>
                </c:pt>
                <c:pt idx="96">
                  <c:v>78</c:v>
                </c:pt>
                <c:pt idx="97">
                  <c:v>87</c:v>
                </c:pt>
                <c:pt idx="98">
                  <c:v>106</c:v>
                </c:pt>
                <c:pt idx="99">
                  <c:v>121</c:v>
                </c:pt>
                <c:pt idx="100">
                  <c:v>112</c:v>
                </c:pt>
                <c:pt idx="101">
                  <c:v>101</c:v>
                </c:pt>
                <c:pt idx="102">
                  <c:v>103</c:v>
                </c:pt>
                <c:pt idx="103">
                  <c:v>114</c:v>
                </c:pt>
                <c:pt idx="104">
                  <c:v>118</c:v>
                </c:pt>
                <c:pt idx="105">
                  <c:v>116</c:v>
                </c:pt>
                <c:pt idx="106">
                  <c:v>123</c:v>
                </c:pt>
                <c:pt idx="107">
                  <c:v>109</c:v>
                </c:pt>
                <c:pt idx="108">
                  <c:v>113</c:v>
                </c:pt>
                <c:pt idx="109">
                  <c:v>121</c:v>
                </c:pt>
                <c:pt idx="110">
                  <c:v>124</c:v>
                </c:pt>
                <c:pt idx="111">
                  <c:v>120</c:v>
                </c:pt>
                <c:pt idx="112">
                  <c:v>116</c:v>
                </c:pt>
                <c:pt idx="113">
                  <c:v>105</c:v>
                </c:pt>
                <c:pt idx="114">
                  <c:v>110</c:v>
                </c:pt>
                <c:pt idx="115">
                  <c:v>112</c:v>
                </c:pt>
                <c:pt idx="116">
                  <c:v>130</c:v>
                </c:pt>
                <c:pt idx="117">
                  <c:v>136</c:v>
                </c:pt>
                <c:pt idx="118">
                  <c:v>134</c:v>
                </c:pt>
                <c:pt idx="119">
                  <c:v>145</c:v>
                </c:pt>
                <c:pt idx="120">
                  <c:v>142</c:v>
                </c:pt>
                <c:pt idx="121">
                  <c:v>136</c:v>
                </c:pt>
                <c:pt idx="122">
                  <c:v>132</c:v>
                </c:pt>
                <c:pt idx="123">
                  <c:v>138</c:v>
                </c:pt>
                <c:pt idx="124">
                  <c:v>144</c:v>
                </c:pt>
                <c:pt idx="125">
                  <c:v>149</c:v>
                </c:pt>
                <c:pt idx="126">
                  <c:v>145</c:v>
                </c:pt>
                <c:pt idx="127">
                  <c:v>131</c:v>
                </c:pt>
                <c:pt idx="128">
                  <c:v>140</c:v>
                </c:pt>
                <c:pt idx="129">
                  <c:v>143</c:v>
                </c:pt>
                <c:pt idx="130">
                  <c:v>141</c:v>
                </c:pt>
                <c:pt idx="131">
                  <c:v>113</c:v>
                </c:pt>
                <c:pt idx="132">
                  <c:v>106</c:v>
                </c:pt>
                <c:pt idx="133">
                  <c:v>112</c:v>
                </c:pt>
                <c:pt idx="134">
                  <c:v>143</c:v>
                </c:pt>
                <c:pt idx="135">
                  <c:v>130</c:v>
                </c:pt>
                <c:pt idx="136">
                  <c:v>127</c:v>
                </c:pt>
                <c:pt idx="137">
                  <c:v>150</c:v>
                </c:pt>
                <c:pt idx="138">
                  <c:v>156</c:v>
                </c:pt>
                <c:pt idx="139">
                  <c:v>155</c:v>
                </c:pt>
                <c:pt idx="140">
                  <c:v>144</c:v>
                </c:pt>
                <c:pt idx="141">
                  <c:v>141</c:v>
                </c:pt>
                <c:pt idx="142">
                  <c:v>127</c:v>
                </c:pt>
                <c:pt idx="143">
                  <c:v>120</c:v>
                </c:pt>
                <c:pt idx="144">
                  <c:v>133</c:v>
                </c:pt>
                <c:pt idx="145">
                  <c:v>130</c:v>
                </c:pt>
                <c:pt idx="146">
                  <c:v>120</c:v>
                </c:pt>
                <c:pt idx="147">
                  <c:v>109</c:v>
                </c:pt>
                <c:pt idx="148">
                  <c:v>108</c:v>
                </c:pt>
                <c:pt idx="149">
                  <c:v>85</c:v>
                </c:pt>
                <c:pt idx="150">
                  <c:v>95</c:v>
                </c:pt>
                <c:pt idx="151">
                  <c:v>105</c:v>
                </c:pt>
                <c:pt idx="152">
                  <c:v>103</c:v>
                </c:pt>
                <c:pt idx="153">
                  <c:v>99</c:v>
                </c:pt>
                <c:pt idx="154">
                  <c:v>102</c:v>
                </c:pt>
                <c:pt idx="155">
                  <c:v>97</c:v>
                </c:pt>
                <c:pt idx="156">
                  <c:v>79</c:v>
                </c:pt>
                <c:pt idx="157">
                  <c:v>81</c:v>
                </c:pt>
                <c:pt idx="158">
                  <c:v>89</c:v>
                </c:pt>
                <c:pt idx="159">
                  <c:v>100</c:v>
                </c:pt>
                <c:pt idx="160">
                  <c:v>100</c:v>
                </c:pt>
                <c:pt idx="161">
                  <c:v>93</c:v>
                </c:pt>
                <c:pt idx="162">
                  <c:v>92</c:v>
                </c:pt>
                <c:pt idx="163">
                  <c:v>86</c:v>
                </c:pt>
                <c:pt idx="164">
                  <c:v>89</c:v>
                </c:pt>
                <c:pt idx="165">
                  <c:v>107</c:v>
                </c:pt>
                <c:pt idx="166">
                  <c:v>98</c:v>
                </c:pt>
                <c:pt idx="167">
                  <c:v>101</c:v>
                </c:pt>
                <c:pt idx="168">
                  <c:v>95</c:v>
                </c:pt>
                <c:pt idx="169">
                  <c:v>94</c:v>
                </c:pt>
                <c:pt idx="170">
                  <c:v>80</c:v>
                </c:pt>
                <c:pt idx="171">
                  <c:v>82</c:v>
                </c:pt>
                <c:pt idx="172">
                  <c:v>79</c:v>
                </c:pt>
                <c:pt idx="173">
                  <c:v>76</c:v>
                </c:pt>
                <c:pt idx="174">
                  <c:v>68</c:v>
                </c:pt>
                <c:pt idx="175">
                  <c:v>71</c:v>
                </c:pt>
                <c:pt idx="176">
                  <c:v>73</c:v>
                </c:pt>
                <c:pt idx="177">
                  <c:v>74</c:v>
                </c:pt>
                <c:pt idx="178">
                  <c:v>75</c:v>
                </c:pt>
                <c:pt idx="179">
                  <c:v>75</c:v>
                </c:pt>
                <c:pt idx="180">
                  <c:v>64</c:v>
                </c:pt>
                <c:pt idx="181">
                  <c:v>72</c:v>
                </c:pt>
                <c:pt idx="182">
                  <c:v>67</c:v>
                </c:pt>
                <c:pt idx="183">
                  <c:v>75</c:v>
                </c:pt>
                <c:pt idx="184">
                  <c:v>57</c:v>
                </c:pt>
                <c:pt idx="185">
                  <c:v>62</c:v>
                </c:pt>
                <c:pt idx="186">
                  <c:v>70</c:v>
                </c:pt>
                <c:pt idx="187">
                  <c:v>67</c:v>
                </c:pt>
                <c:pt idx="188">
                  <c:v>77</c:v>
                </c:pt>
                <c:pt idx="189">
                  <c:v>80</c:v>
                </c:pt>
                <c:pt idx="190">
                  <c:v>83</c:v>
                </c:pt>
                <c:pt idx="191">
                  <c:v>77</c:v>
                </c:pt>
                <c:pt idx="192">
                  <c:v>83</c:v>
                </c:pt>
                <c:pt idx="193">
                  <c:v>97</c:v>
                </c:pt>
                <c:pt idx="194">
                  <c:v>86</c:v>
                </c:pt>
                <c:pt idx="195">
                  <c:v>91</c:v>
                </c:pt>
                <c:pt idx="196">
                  <c:v>88</c:v>
                </c:pt>
                <c:pt idx="197">
                  <c:v>71</c:v>
                </c:pt>
                <c:pt idx="198">
                  <c:v>83</c:v>
                </c:pt>
                <c:pt idx="199">
                  <c:v>98</c:v>
                </c:pt>
                <c:pt idx="200">
                  <c:v>94</c:v>
                </c:pt>
                <c:pt idx="201">
                  <c:v>98</c:v>
                </c:pt>
                <c:pt idx="202">
                  <c:v>106</c:v>
                </c:pt>
                <c:pt idx="203">
                  <c:v>107</c:v>
                </c:pt>
                <c:pt idx="204">
                  <c:v>97</c:v>
                </c:pt>
                <c:pt idx="205">
                  <c:v>89</c:v>
                </c:pt>
                <c:pt idx="206">
                  <c:v>121</c:v>
                </c:pt>
                <c:pt idx="207">
                  <c:v>133</c:v>
                </c:pt>
                <c:pt idx="208">
                  <c:v>140</c:v>
                </c:pt>
                <c:pt idx="209">
                  <c:v>148</c:v>
                </c:pt>
                <c:pt idx="210">
                  <c:v>151</c:v>
                </c:pt>
                <c:pt idx="211">
                  <c:v>151</c:v>
                </c:pt>
                <c:pt idx="212">
                  <c:v>148</c:v>
                </c:pt>
                <c:pt idx="213">
                  <c:v>180</c:v>
                </c:pt>
                <c:pt idx="214">
                  <c:v>187</c:v>
                </c:pt>
                <c:pt idx="215">
                  <c:v>203</c:v>
                </c:pt>
                <c:pt idx="216">
                  <c:v>216</c:v>
                </c:pt>
                <c:pt idx="217">
                  <c:v>223</c:v>
                </c:pt>
                <c:pt idx="218">
                  <c:v>214</c:v>
                </c:pt>
                <c:pt idx="219">
                  <c:v>190</c:v>
                </c:pt>
                <c:pt idx="220">
                  <c:v>250</c:v>
                </c:pt>
                <c:pt idx="221">
                  <c:v>258</c:v>
                </c:pt>
                <c:pt idx="222">
                  <c:v>293</c:v>
                </c:pt>
                <c:pt idx="223">
                  <c:v>296</c:v>
                </c:pt>
                <c:pt idx="224">
                  <c:v>305</c:v>
                </c:pt>
                <c:pt idx="225">
                  <c:v>307</c:v>
                </c:pt>
                <c:pt idx="226">
                  <c:v>304</c:v>
                </c:pt>
                <c:pt idx="227">
                  <c:v>341</c:v>
                </c:pt>
                <c:pt idx="228">
                  <c:v>353</c:v>
                </c:pt>
                <c:pt idx="229">
                  <c:v>356</c:v>
                </c:pt>
                <c:pt idx="230">
                  <c:v>385</c:v>
                </c:pt>
                <c:pt idx="231">
                  <c:v>382</c:v>
                </c:pt>
                <c:pt idx="232">
                  <c:v>345</c:v>
                </c:pt>
                <c:pt idx="233">
                  <c:v>349</c:v>
                </c:pt>
                <c:pt idx="234">
                  <c:v>426</c:v>
                </c:pt>
                <c:pt idx="235">
                  <c:v>433</c:v>
                </c:pt>
                <c:pt idx="236">
                  <c:v>415</c:v>
                </c:pt>
                <c:pt idx="237">
                  <c:v>362</c:v>
                </c:pt>
                <c:pt idx="238">
                  <c:v>403</c:v>
                </c:pt>
                <c:pt idx="239">
                  <c:v>384</c:v>
                </c:pt>
                <c:pt idx="240">
                  <c:v>394</c:v>
                </c:pt>
                <c:pt idx="241">
                  <c:v>406</c:v>
                </c:pt>
                <c:pt idx="242">
                  <c:v>381</c:v>
                </c:pt>
                <c:pt idx="243">
                  <c:v>392</c:v>
                </c:pt>
                <c:pt idx="244">
                  <c:v>396</c:v>
                </c:pt>
                <c:pt idx="245">
                  <c:v>386</c:v>
                </c:pt>
                <c:pt idx="246">
                  <c:v>413</c:v>
                </c:pt>
                <c:pt idx="247">
                  <c:v>377</c:v>
                </c:pt>
                <c:pt idx="248">
                  <c:v>388</c:v>
                </c:pt>
                <c:pt idx="249">
                  <c:v>394</c:v>
                </c:pt>
                <c:pt idx="250">
                  <c:v>397</c:v>
                </c:pt>
                <c:pt idx="251">
                  <c:v>370</c:v>
                </c:pt>
                <c:pt idx="252">
                  <c:v>407</c:v>
                </c:pt>
                <c:pt idx="253">
                  <c:v>333</c:v>
                </c:pt>
                <c:pt idx="254">
                  <c:v>320</c:v>
                </c:pt>
                <c:pt idx="255">
                  <c:v>353</c:v>
                </c:pt>
                <c:pt idx="256">
                  <c:v>375</c:v>
                </c:pt>
                <c:pt idx="257">
                  <c:v>388</c:v>
                </c:pt>
                <c:pt idx="258">
                  <c:v>354</c:v>
                </c:pt>
                <c:pt idx="259">
                  <c:v>356</c:v>
                </c:pt>
                <c:pt idx="260">
                  <c:v>327</c:v>
                </c:pt>
                <c:pt idx="261">
                  <c:v>310</c:v>
                </c:pt>
                <c:pt idx="262">
                  <c:v>369</c:v>
                </c:pt>
                <c:pt idx="263">
                  <c:v>359</c:v>
                </c:pt>
                <c:pt idx="264">
                  <c:v>360</c:v>
                </c:pt>
                <c:pt idx="265">
                  <c:v>314</c:v>
                </c:pt>
                <c:pt idx="266">
                  <c:v>303</c:v>
                </c:pt>
                <c:pt idx="267">
                  <c:v>301</c:v>
                </c:pt>
                <c:pt idx="268">
                  <c:v>273</c:v>
                </c:pt>
                <c:pt idx="269">
                  <c:v>301</c:v>
                </c:pt>
                <c:pt idx="270">
                  <c:v>287</c:v>
                </c:pt>
                <c:pt idx="271">
                  <c:v>336</c:v>
                </c:pt>
                <c:pt idx="272">
                  <c:v>347</c:v>
                </c:pt>
                <c:pt idx="273">
                  <c:v>349</c:v>
                </c:pt>
                <c:pt idx="274">
                  <c:v>297</c:v>
                </c:pt>
                <c:pt idx="275">
                  <c:v>293</c:v>
                </c:pt>
                <c:pt idx="276">
                  <c:v>352</c:v>
                </c:pt>
                <c:pt idx="277">
                  <c:v>336</c:v>
                </c:pt>
                <c:pt idx="278">
                  <c:v>349</c:v>
                </c:pt>
                <c:pt idx="279">
                  <c:v>342</c:v>
                </c:pt>
                <c:pt idx="280">
                  <c:v>322</c:v>
                </c:pt>
                <c:pt idx="281">
                  <c:v>282</c:v>
                </c:pt>
                <c:pt idx="282">
                  <c:v>257</c:v>
                </c:pt>
                <c:pt idx="283">
                  <c:v>308</c:v>
                </c:pt>
                <c:pt idx="284">
                  <c:v>310</c:v>
                </c:pt>
                <c:pt idx="285">
                  <c:v>366</c:v>
                </c:pt>
                <c:pt idx="286">
                  <c:v>332</c:v>
                </c:pt>
                <c:pt idx="287">
                  <c:v>352</c:v>
                </c:pt>
                <c:pt idx="288">
                  <c:v>329</c:v>
                </c:pt>
                <c:pt idx="289">
                  <c:v>300</c:v>
                </c:pt>
                <c:pt idx="290">
                  <c:v>350</c:v>
                </c:pt>
                <c:pt idx="291">
                  <c:v>365</c:v>
                </c:pt>
                <c:pt idx="292">
                  <c:v>379</c:v>
                </c:pt>
                <c:pt idx="293">
                  <c:v>352</c:v>
                </c:pt>
                <c:pt idx="294">
                  <c:v>338</c:v>
                </c:pt>
                <c:pt idx="295">
                  <c:v>347</c:v>
                </c:pt>
                <c:pt idx="296">
                  <c:v>339</c:v>
                </c:pt>
                <c:pt idx="297">
                  <c:v>372</c:v>
                </c:pt>
                <c:pt idx="298">
                  <c:v>389</c:v>
                </c:pt>
                <c:pt idx="299">
                  <c:v>424</c:v>
                </c:pt>
                <c:pt idx="300">
                  <c:v>397</c:v>
                </c:pt>
                <c:pt idx="301">
                  <c:v>390</c:v>
                </c:pt>
                <c:pt idx="302">
                  <c:v>347</c:v>
                </c:pt>
                <c:pt idx="303">
                  <c:v>368</c:v>
                </c:pt>
                <c:pt idx="304">
                  <c:v>382</c:v>
                </c:pt>
                <c:pt idx="305">
                  <c:v>419</c:v>
                </c:pt>
                <c:pt idx="306">
                  <c:v>460</c:v>
                </c:pt>
                <c:pt idx="307">
                  <c:v>435</c:v>
                </c:pt>
                <c:pt idx="308">
                  <c:v>427</c:v>
                </c:pt>
                <c:pt idx="309">
                  <c:v>412</c:v>
                </c:pt>
                <c:pt idx="310">
                  <c:v>425</c:v>
                </c:pt>
                <c:pt idx="311">
                  <c:v>479</c:v>
                </c:pt>
                <c:pt idx="312">
                  <c:v>490</c:v>
                </c:pt>
                <c:pt idx="313">
                  <c:v>496</c:v>
                </c:pt>
                <c:pt idx="314">
                  <c:v>508</c:v>
                </c:pt>
                <c:pt idx="315">
                  <c:v>392</c:v>
                </c:pt>
                <c:pt idx="316">
                  <c:v>474</c:v>
                </c:pt>
                <c:pt idx="317">
                  <c:v>498</c:v>
                </c:pt>
                <c:pt idx="318">
                  <c:v>542</c:v>
                </c:pt>
                <c:pt idx="319">
                  <c:v>539</c:v>
                </c:pt>
                <c:pt idx="320">
                  <c:v>599</c:v>
                </c:pt>
                <c:pt idx="321">
                  <c:v>548</c:v>
                </c:pt>
                <c:pt idx="322">
                  <c:v>573</c:v>
                </c:pt>
                <c:pt idx="323">
                  <c:v>566</c:v>
                </c:pt>
                <c:pt idx="324">
                  <c:v>559</c:v>
                </c:pt>
                <c:pt idx="325">
                  <c:v>639</c:v>
                </c:pt>
                <c:pt idx="326">
                  <c:v>648</c:v>
                </c:pt>
                <c:pt idx="327">
                  <c:v>631</c:v>
                </c:pt>
                <c:pt idx="328">
                  <c:v>562</c:v>
                </c:pt>
                <c:pt idx="329">
                  <c:v>562</c:v>
                </c:pt>
                <c:pt idx="330">
                  <c:v>575</c:v>
                </c:pt>
                <c:pt idx="331">
                  <c:v>572</c:v>
                </c:pt>
                <c:pt idx="332">
                  <c:v>633</c:v>
                </c:pt>
                <c:pt idx="333">
                  <c:v>643</c:v>
                </c:pt>
                <c:pt idx="334">
                  <c:v>655</c:v>
                </c:pt>
                <c:pt idx="335">
                  <c:v>675</c:v>
                </c:pt>
                <c:pt idx="336">
                  <c:v>659</c:v>
                </c:pt>
                <c:pt idx="337">
                  <c:v>620</c:v>
                </c:pt>
                <c:pt idx="338">
                  <c:v>632</c:v>
                </c:pt>
                <c:pt idx="339">
                  <c:v>666</c:v>
                </c:pt>
                <c:pt idx="340">
                  <c:v>687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CAFC-48F4-8185-8A347C86F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0144728"/>
        <c:axId val="120189688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Sheet1!$A$3</c15:sqref>
                        </c15:formulaRef>
                      </c:ext>
                    </c:extLst>
                    <c:strCache>
                      <c:ptCount val="1"/>
                      <c:pt idx="0">
                        <c:v>COVID Positive Ventilated Patients</c:v>
                      </c:pt>
                    </c:strCache>
                  </c:strRef>
                </c:tx>
                <c:spPr>
                  <a:ln w="19050" cap="rnd">
                    <a:solidFill>
                      <a:schemeClr val="bg2">
                        <a:lumMod val="2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Sheet1!$GL$1:$TN$1</c15:sqref>
                        </c15:formulaRef>
                      </c:ext>
                    </c:extLst>
                    <c:strCache>
                      <c:ptCount val="341"/>
                      <c:pt idx="0">
                        <c:v>1/1/2021</c:v>
                      </c:pt>
                      <c:pt idx="1">
                        <c:v>1/2/2021</c:v>
                      </c:pt>
                      <c:pt idx="2">
                        <c:v>1/3/2021</c:v>
                      </c:pt>
                      <c:pt idx="3">
                        <c:v>1/4/2021</c:v>
                      </c:pt>
                      <c:pt idx="4">
                        <c:v>1/5/2021</c:v>
                      </c:pt>
                      <c:pt idx="5">
                        <c:v>1/6/2021</c:v>
                      </c:pt>
                      <c:pt idx="6">
                        <c:v>1/7/2021</c:v>
                      </c:pt>
                      <c:pt idx="7">
                        <c:v>1/8/2021</c:v>
                      </c:pt>
                      <c:pt idx="8">
                        <c:v>1/9/2021</c:v>
                      </c:pt>
                      <c:pt idx="9">
                        <c:v>1/10/2021</c:v>
                      </c:pt>
                      <c:pt idx="10">
                        <c:v>1/11/2021</c:v>
                      </c:pt>
                      <c:pt idx="11">
                        <c:v>1/12/2021</c:v>
                      </c:pt>
                      <c:pt idx="12">
                        <c:v>1/13/21</c:v>
                      </c:pt>
                      <c:pt idx="13">
                        <c:v>1/14/21</c:v>
                      </c:pt>
                      <c:pt idx="14">
                        <c:v>1/15/21</c:v>
                      </c:pt>
                      <c:pt idx="15">
                        <c:v>1/16/21</c:v>
                      </c:pt>
                      <c:pt idx="16">
                        <c:v>1/17/21</c:v>
                      </c:pt>
                      <c:pt idx="17">
                        <c:v>1/18/21</c:v>
                      </c:pt>
                      <c:pt idx="18">
                        <c:v>1/19/21</c:v>
                      </c:pt>
                      <c:pt idx="19">
                        <c:v>1/20/21</c:v>
                      </c:pt>
                      <c:pt idx="20">
                        <c:v>1/21/21</c:v>
                      </c:pt>
                      <c:pt idx="21">
                        <c:v>1/22/21</c:v>
                      </c:pt>
                      <c:pt idx="22">
                        <c:v>1/23/21</c:v>
                      </c:pt>
                      <c:pt idx="23">
                        <c:v>1/24/21</c:v>
                      </c:pt>
                      <c:pt idx="24">
                        <c:v>1/25/21</c:v>
                      </c:pt>
                      <c:pt idx="25">
                        <c:v>1/26/21</c:v>
                      </c:pt>
                      <c:pt idx="26">
                        <c:v>1/27/21</c:v>
                      </c:pt>
                      <c:pt idx="27">
                        <c:v>1/28/21</c:v>
                      </c:pt>
                      <c:pt idx="28">
                        <c:v>1/29/21</c:v>
                      </c:pt>
                      <c:pt idx="29">
                        <c:v>1/30/21</c:v>
                      </c:pt>
                      <c:pt idx="30">
                        <c:v>1/31/21</c:v>
                      </c:pt>
                      <c:pt idx="31">
                        <c:v>2/1/21</c:v>
                      </c:pt>
                      <c:pt idx="32">
                        <c:v>2/2/21</c:v>
                      </c:pt>
                      <c:pt idx="33">
                        <c:v>2/3/21</c:v>
                      </c:pt>
                      <c:pt idx="34">
                        <c:v>2/4/21</c:v>
                      </c:pt>
                      <c:pt idx="35">
                        <c:v>2/5/21</c:v>
                      </c:pt>
                      <c:pt idx="36">
                        <c:v>2/6/21</c:v>
                      </c:pt>
                      <c:pt idx="37">
                        <c:v>2/7/21</c:v>
                      </c:pt>
                      <c:pt idx="38">
                        <c:v>2/8/21</c:v>
                      </c:pt>
                      <c:pt idx="39">
                        <c:v>2/9/21</c:v>
                      </c:pt>
                      <c:pt idx="40">
                        <c:v>2/10/21</c:v>
                      </c:pt>
                      <c:pt idx="41">
                        <c:v>2/11/21</c:v>
                      </c:pt>
                      <c:pt idx="42">
                        <c:v>2/12/21</c:v>
                      </c:pt>
                      <c:pt idx="43">
                        <c:v>2/13/21</c:v>
                      </c:pt>
                      <c:pt idx="44">
                        <c:v>2/14/21</c:v>
                      </c:pt>
                      <c:pt idx="45">
                        <c:v>2/15/21</c:v>
                      </c:pt>
                      <c:pt idx="46">
                        <c:v>2/16/21</c:v>
                      </c:pt>
                      <c:pt idx="47">
                        <c:v>2/17/21</c:v>
                      </c:pt>
                      <c:pt idx="48">
                        <c:v>2/18/21</c:v>
                      </c:pt>
                      <c:pt idx="49">
                        <c:v>2/19/21</c:v>
                      </c:pt>
                      <c:pt idx="50">
                        <c:v>2/20/2021</c:v>
                      </c:pt>
                      <c:pt idx="51">
                        <c:v>2/21/2021</c:v>
                      </c:pt>
                      <c:pt idx="52">
                        <c:v>2/22/2021</c:v>
                      </c:pt>
                      <c:pt idx="53">
                        <c:v>2/23/2021</c:v>
                      </c:pt>
                      <c:pt idx="54">
                        <c:v>2/24/2021</c:v>
                      </c:pt>
                      <c:pt idx="55">
                        <c:v>2/25/2021</c:v>
                      </c:pt>
                      <c:pt idx="56">
                        <c:v>2/26/2021</c:v>
                      </c:pt>
                      <c:pt idx="57">
                        <c:v>2/27/2021</c:v>
                      </c:pt>
                      <c:pt idx="58">
                        <c:v>2/28/2021</c:v>
                      </c:pt>
                      <c:pt idx="59">
                        <c:v>3/1/2021</c:v>
                      </c:pt>
                      <c:pt idx="60">
                        <c:v>3/2/2021</c:v>
                      </c:pt>
                      <c:pt idx="61">
                        <c:v>3/3/2021</c:v>
                      </c:pt>
                      <c:pt idx="62">
                        <c:v>3/4/2021</c:v>
                      </c:pt>
                      <c:pt idx="63">
                        <c:v>3/5/2021</c:v>
                      </c:pt>
                      <c:pt idx="64">
                        <c:v>3/6/2021</c:v>
                      </c:pt>
                      <c:pt idx="65">
                        <c:v>3/7/2021</c:v>
                      </c:pt>
                      <c:pt idx="66">
                        <c:v>3/8/2021</c:v>
                      </c:pt>
                      <c:pt idx="67">
                        <c:v>3/9/2021</c:v>
                      </c:pt>
                      <c:pt idx="68">
                        <c:v>3/10/2021</c:v>
                      </c:pt>
                      <c:pt idx="69">
                        <c:v>3/11/2021</c:v>
                      </c:pt>
                      <c:pt idx="70">
                        <c:v>3/12/2021</c:v>
                      </c:pt>
                      <c:pt idx="71">
                        <c:v>3/13/2021</c:v>
                      </c:pt>
                      <c:pt idx="72">
                        <c:v>3/14/2021</c:v>
                      </c:pt>
                      <c:pt idx="73">
                        <c:v>3/15/2021</c:v>
                      </c:pt>
                      <c:pt idx="74">
                        <c:v>3/16/2021</c:v>
                      </c:pt>
                      <c:pt idx="75">
                        <c:v>3/17/2021</c:v>
                      </c:pt>
                      <c:pt idx="76">
                        <c:v>3/18/2021</c:v>
                      </c:pt>
                      <c:pt idx="77">
                        <c:v>3/19/2021</c:v>
                      </c:pt>
                      <c:pt idx="78">
                        <c:v>3/20/2021</c:v>
                      </c:pt>
                      <c:pt idx="79">
                        <c:v>3/21/2021</c:v>
                      </c:pt>
                      <c:pt idx="80">
                        <c:v>3/22/2021</c:v>
                      </c:pt>
                      <c:pt idx="81">
                        <c:v>3/23/2021</c:v>
                      </c:pt>
                      <c:pt idx="82">
                        <c:v>3/24/2021</c:v>
                      </c:pt>
                      <c:pt idx="83">
                        <c:v>3/25/2021</c:v>
                      </c:pt>
                      <c:pt idx="84">
                        <c:v>3/26/2021</c:v>
                      </c:pt>
                      <c:pt idx="85">
                        <c:v>3/27/2021</c:v>
                      </c:pt>
                      <c:pt idx="86">
                        <c:v>3/28/2021</c:v>
                      </c:pt>
                      <c:pt idx="87">
                        <c:v>3/29/2021</c:v>
                      </c:pt>
                      <c:pt idx="88">
                        <c:v>3/30/2021</c:v>
                      </c:pt>
                      <c:pt idx="89">
                        <c:v>3/31/2021</c:v>
                      </c:pt>
                      <c:pt idx="90">
                        <c:v>4/1/2021</c:v>
                      </c:pt>
                      <c:pt idx="91">
                        <c:v>4/2/2021</c:v>
                      </c:pt>
                      <c:pt idx="92">
                        <c:v>4/3/2021</c:v>
                      </c:pt>
                      <c:pt idx="93">
                        <c:v>4/4/2021</c:v>
                      </c:pt>
                      <c:pt idx="94">
                        <c:v>4/5/2021</c:v>
                      </c:pt>
                      <c:pt idx="95">
                        <c:v>4/6/2021</c:v>
                      </c:pt>
                      <c:pt idx="96">
                        <c:v>4/7/2021</c:v>
                      </c:pt>
                      <c:pt idx="97">
                        <c:v>4/8/2021</c:v>
                      </c:pt>
                      <c:pt idx="98">
                        <c:v>4/9/2021</c:v>
                      </c:pt>
                      <c:pt idx="99">
                        <c:v>4/10/2021</c:v>
                      </c:pt>
                      <c:pt idx="100">
                        <c:v>4/11/2021</c:v>
                      </c:pt>
                      <c:pt idx="101">
                        <c:v>4/12/2021</c:v>
                      </c:pt>
                      <c:pt idx="102">
                        <c:v>4/13/2021</c:v>
                      </c:pt>
                      <c:pt idx="103">
                        <c:v>4/14/2021</c:v>
                      </c:pt>
                      <c:pt idx="104">
                        <c:v>4/15/2021</c:v>
                      </c:pt>
                      <c:pt idx="105">
                        <c:v>4/16/2021</c:v>
                      </c:pt>
                      <c:pt idx="106">
                        <c:v>4/17/2021</c:v>
                      </c:pt>
                      <c:pt idx="107">
                        <c:v>4/18/2021</c:v>
                      </c:pt>
                      <c:pt idx="108">
                        <c:v>4/19/2021</c:v>
                      </c:pt>
                      <c:pt idx="109">
                        <c:v>4/20/2021</c:v>
                      </c:pt>
                      <c:pt idx="110">
                        <c:v>4/21/2021</c:v>
                      </c:pt>
                      <c:pt idx="111">
                        <c:v>4/22/2021</c:v>
                      </c:pt>
                      <c:pt idx="112">
                        <c:v>4/23/2021</c:v>
                      </c:pt>
                      <c:pt idx="113">
                        <c:v>4/24/2021</c:v>
                      </c:pt>
                      <c:pt idx="114">
                        <c:v>4/25/2021</c:v>
                      </c:pt>
                      <c:pt idx="115">
                        <c:v>4/26/2021</c:v>
                      </c:pt>
                      <c:pt idx="116">
                        <c:v>4/27/2021</c:v>
                      </c:pt>
                      <c:pt idx="117">
                        <c:v>4/28/2021</c:v>
                      </c:pt>
                      <c:pt idx="118">
                        <c:v>4/29/2021</c:v>
                      </c:pt>
                      <c:pt idx="119">
                        <c:v>4/30/2021</c:v>
                      </c:pt>
                      <c:pt idx="120">
                        <c:v>5/1/2021</c:v>
                      </c:pt>
                      <c:pt idx="121">
                        <c:v>5/2/2021</c:v>
                      </c:pt>
                      <c:pt idx="122">
                        <c:v>5/3/2021</c:v>
                      </c:pt>
                      <c:pt idx="123">
                        <c:v>5/4/2021</c:v>
                      </c:pt>
                      <c:pt idx="124">
                        <c:v>5/5/2021</c:v>
                      </c:pt>
                      <c:pt idx="125">
                        <c:v>5/6/2021</c:v>
                      </c:pt>
                      <c:pt idx="126">
                        <c:v>5/7/2021</c:v>
                      </c:pt>
                      <c:pt idx="127">
                        <c:v>5/8/2021</c:v>
                      </c:pt>
                      <c:pt idx="128">
                        <c:v>5/9/2021</c:v>
                      </c:pt>
                      <c:pt idx="129">
                        <c:v>5/10/2021</c:v>
                      </c:pt>
                      <c:pt idx="130">
                        <c:v>5/11/2021</c:v>
                      </c:pt>
                      <c:pt idx="131">
                        <c:v>5/12/2021</c:v>
                      </c:pt>
                      <c:pt idx="132">
                        <c:v>5/13/2021</c:v>
                      </c:pt>
                      <c:pt idx="133">
                        <c:v>5/14/2021</c:v>
                      </c:pt>
                      <c:pt idx="134">
                        <c:v>5/15/2021</c:v>
                      </c:pt>
                      <c:pt idx="135">
                        <c:v>5/16/2021</c:v>
                      </c:pt>
                      <c:pt idx="136">
                        <c:v>5/17/2021</c:v>
                      </c:pt>
                      <c:pt idx="137">
                        <c:v>5/18/2021</c:v>
                      </c:pt>
                      <c:pt idx="138">
                        <c:v>5/19/2021</c:v>
                      </c:pt>
                      <c:pt idx="139">
                        <c:v>5/20/2021</c:v>
                      </c:pt>
                      <c:pt idx="140">
                        <c:v>5/21/2021</c:v>
                      </c:pt>
                      <c:pt idx="141">
                        <c:v>5/22/2021</c:v>
                      </c:pt>
                      <c:pt idx="142">
                        <c:v>5/23/2021</c:v>
                      </c:pt>
                      <c:pt idx="143">
                        <c:v>5/24/2021</c:v>
                      </c:pt>
                      <c:pt idx="144">
                        <c:v>5/25/2021</c:v>
                      </c:pt>
                      <c:pt idx="145">
                        <c:v>5/26/2021</c:v>
                      </c:pt>
                      <c:pt idx="146">
                        <c:v>5/27/2021</c:v>
                      </c:pt>
                      <c:pt idx="147">
                        <c:v>5/28/2021</c:v>
                      </c:pt>
                      <c:pt idx="148">
                        <c:v>5/29/2021</c:v>
                      </c:pt>
                      <c:pt idx="149">
                        <c:v>5/30/2021</c:v>
                      </c:pt>
                      <c:pt idx="150">
                        <c:v>5/31/2021</c:v>
                      </c:pt>
                      <c:pt idx="151">
                        <c:v>6/1/2021</c:v>
                      </c:pt>
                      <c:pt idx="152">
                        <c:v>6/2/2021</c:v>
                      </c:pt>
                      <c:pt idx="153">
                        <c:v>6/3/2021</c:v>
                      </c:pt>
                      <c:pt idx="154">
                        <c:v>6/4/2021</c:v>
                      </c:pt>
                      <c:pt idx="155">
                        <c:v>6/5/2021</c:v>
                      </c:pt>
                      <c:pt idx="156">
                        <c:v>6/6/2021</c:v>
                      </c:pt>
                      <c:pt idx="157">
                        <c:v>6/7/2021</c:v>
                      </c:pt>
                      <c:pt idx="158">
                        <c:v>6/8/2021</c:v>
                      </c:pt>
                      <c:pt idx="159">
                        <c:v>6/9/2021</c:v>
                      </c:pt>
                      <c:pt idx="160">
                        <c:v>6/10/2021</c:v>
                      </c:pt>
                      <c:pt idx="161">
                        <c:v>6/11/2021</c:v>
                      </c:pt>
                      <c:pt idx="162">
                        <c:v>6/12/2021</c:v>
                      </c:pt>
                      <c:pt idx="163">
                        <c:v>6/13/2021</c:v>
                      </c:pt>
                      <c:pt idx="164">
                        <c:v>6/14/2021</c:v>
                      </c:pt>
                      <c:pt idx="165">
                        <c:v>6/15/2021</c:v>
                      </c:pt>
                      <c:pt idx="166">
                        <c:v>6/16/2021</c:v>
                      </c:pt>
                      <c:pt idx="167">
                        <c:v>6/17/2021</c:v>
                      </c:pt>
                      <c:pt idx="168">
                        <c:v>6/18/2021</c:v>
                      </c:pt>
                      <c:pt idx="169">
                        <c:v>6/19/2021</c:v>
                      </c:pt>
                      <c:pt idx="170">
                        <c:v>6/20/2021</c:v>
                      </c:pt>
                      <c:pt idx="171">
                        <c:v>6/21/2021</c:v>
                      </c:pt>
                      <c:pt idx="172">
                        <c:v>6/22/2021</c:v>
                      </c:pt>
                      <c:pt idx="173">
                        <c:v>6/23/2021</c:v>
                      </c:pt>
                      <c:pt idx="174">
                        <c:v>6/24/2021</c:v>
                      </c:pt>
                      <c:pt idx="175">
                        <c:v>6/25/2021</c:v>
                      </c:pt>
                      <c:pt idx="176">
                        <c:v>6/26/2021</c:v>
                      </c:pt>
                      <c:pt idx="177">
                        <c:v>6/27/2021</c:v>
                      </c:pt>
                      <c:pt idx="178">
                        <c:v>6/28/2021</c:v>
                      </c:pt>
                      <c:pt idx="179">
                        <c:v>6/29/2021</c:v>
                      </c:pt>
                      <c:pt idx="180">
                        <c:v>6/30/2021</c:v>
                      </c:pt>
                      <c:pt idx="181">
                        <c:v>7/1/2021</c:v>
                      </c:pt>
                      <c:pt idx="182">
                        <c:v>7/2/2021</c:v>
                      </c:pt>
                      <c:pt idx="183">
                        <c:v>7/3/2021</c:v>
                      </c:pt>
                      <c:pt idx="184">
                        <c:v>7/5/2021</c:v>
                      </c:pt>
                      <c:pt idx="185">
                        <c:v>7/6/2021</c:v>
                      </c:pt>
                      <c:pt idx="186">
                        <c:v>7/7/2021</c:v>
                      </c:pt>
                      <c:pt idx="187">
                        <c:v>7/8/2021</c:v>
                      </c:pt>
                      <c:pt idx="188">
                        <c:v>7/9/2021</c:v>
                      </c:pt>
                      <c:pt idx="189">
                        <c:v>7/10/2021</c:v>
                      </c:pt>
                      <c:pt idx="190">
                        <c:v>7/11/2021</c:v>
                      </c:pt>
                      <c:pt idx="191">
                        <c:v>7/12/2021</c:v>
                      </c:pt>
                      <c:pt idx="192">
                        <c:v>7/13/2021</c:v>
                      </c:pt>
                      <c:pt idx="193">
                        <c:v>7/14/2021</c:v>
                      </c:pt>
                      <c:pt idx="194">
                        <c:v>7/15/2021</c:v>
                      </c:pt>
                      <c:pt idx="195">
                        <c:v>7/16/2021</c:v>
                      </c:pt>
                      <c:pt idx="196">
                        <c:v>7/17/2021</c:v>
                      </c:pt>
                      <c:pt idx="197">
                        <c:v>7/18/2021</c:v>
                      </c:pt>
                      <c:pt idx="198">
                        <c:v>7/19/2021</c:v>
                      </c:pt>
                      <c:pt idx="199">
                        <c:v>7/20/2021</c:v>
                      </c:pt>
                      <c:pt idx="200">
                        <c:v>7/21/2021</c:v>
                      </c:pt>
                      <c:pt idx="201">
                        <c:v>7/22/2021</c:v>
                      </c:pt>
                      <c:pt idx="202">
                        <c:v>7/23/2021</c:v>
                      </c:pt>
                      <c:pt idx="203">
                        <c:v>7/24/2021</c:v>
                      </c:pt>
                      <c:pt idx="204">
                        <c:v>7/25/2021</c:v>
                      </c:pt>
                      <c:pt idx="205">
                        <c:v>7/26/2021</c:v>
                      </c:pt>
                      <c:pt idx="206">
                        <c:v>7/27/2021</c:v>
                      </c:pt>
                      <c:pt idx="207">
                        <c:v>7/28/2021</c:v>
                      </c:pt>
                      <c:pt idx="208">
                        <c:v>7/29/2021</c:v>
                      </c:pt>
                      <c:pt idx="209">
                        <c:v>7/30/2021</c:v>
                      </c:pt>
                      <c:pt idx="210">
                        <c:v>7/31/2021</c:v>
                      </c:pt>
                      <c:pt idx="211">
                        <c:v>8/1/2021</c:v>
                      </c:pt>
                      <c:pt idx="212">
                        <c:v>8/2/2021</c:v>
                      </c:pt>
                      <c:pt idx="213">
                        <c:v>8/3/2021</c:v>
                      </c:pt>
                      <c:pt idx="214">
                        <c:v>8/4/2021</c:v>
                      </c:pt>
                      <c:pt idx="215">
                        <c:v>8/5/2021</c:v>
                      </c:pt>
                      <c:pt idx="216">
                        <c:v>8/6/2021</c:v>
                      </c:pt>
                      <c:pt idx="217">
                        <c:v>8/7/2021</c:v>
                      </c:pt>
                      <c:pt idx="218">
                        <c:v>8/8/2021</c:v>
                      </c:pt>
                      <c:pt idx="219">
                        <c:v>8/9/2021</c:v>
                      </c:pt>
                      <c:pt idx="220">
                        <c:v>8/10/2021</c:v>
                      </c:pt>
                      <c:pt idx="221">
                        <c:v>8/11/2021</c:v>
                      </c:pt>
                      <c:pt idx="222">
                        <c:v>8/12/2021</c:v>
                      </c:pt>
                      <c:pt idx="223">
                        <c:v>8/13/2021</c:v>
                      </c:pt>
                      <c:pt idx="224">
                        <c:v>8/14/2021</c:v>
                      </c:pt>
                      <c:pt idx="225">
                        <c:v>8/15/2021</c:v>
                      </c:pt>
                      <c:pt idx="226">
                        <c:v>8/16/2021</c:v>
                      </c:pt>
                      <c:pt idx="227">
                        <c:v>8/17/2021</c:v>
                      </c:pt>
                      <c:pt idx="228">
                        <c:v>8/18/2021</c:v>
                      </c:pt>
                      <c:pt idx="229">
                        <c:v>8/19/2021</c:v>
                      </c:pt>
                      <c:pt idx="230">
                        <c:v>8/20/2021</c:v>
                      </c:pt>
                      <c:pt idx="231">
                        <c:v>8/21/2021</c:v>
                      </c:pt>
                      <c:pt idx="232">
                        <c:v>8/22/2021</c:v>
                      </c:pt>
                      <c:pt idx="233">
                        <c:v>8/23/2021</c:v>
                      </c:pt>
                      <c:pt idx="234">
                        <c:v>8/24/2021</c:v>
                      </c:pt>
                      <c:pt idx="235">
                        <c:v>8/25/2021</c:v>
                      </c:pt>
                      <c:pt idx="236">
                        <c:v>8/26/2021</c:v>
                      </c:pt>
                      <c:pt idx="237">
                        <c:v>8/27/2021</c:v>
                      </c:pt>
                      <c:pt idx="238">
                        <c:v>8/28/2021</c:v>
                      </c:pt>
                      <c:pt idx="239">
                        <c:v>8/29/2021</c:v>
                      </c:pt>
                      <c:pt idx="240">
                        <c:v>8/30/2021</c:v>
                      </c:pt>
                      <c:pt idx="241">
                        <c:v>8/31/2021</c:v>
                      </c:pt>
                      <c:pt idx="242">
                        <c:v>9/1/2021</c:v>
                      </c:pt>
                      <c:pt idx="243">
                        <c:v>9/2/2021</c:v>
                      </c:pt>
                      <c:pt idx="244">
                        <c:v>9/3/2021</c:v>
                      </c:pt>
                      <c:pt idx="245">
                        <c:v>9/4/2021</c:v>
                      </c:pt>
                      <c:pt idx="246">
                        <c:v>9/5/2021</c:v>
                      </c:pt>
                      <c:pt idx="247">
                        <c:v>9/6/2021</c:v>
                      </c:pt>
                      <c:pt idx="248">
                        <c:v>9/7/2021</c:v>
                      </c:pt>
                      <c:pt idx="249">
                        <c:v>9/8/2021</c:v>
                      </c:pt>
                      <c:pt idx="250">
                        <c:v>9/9/2021</c:v>
                      </c:pt>
                      <c:pt idx="251">
                        <c:v>9/10/2021</c:v>
                      </c:pt>
                      <c:pt idx="252">
                        <c:v>9/11/2021</c:v>
                      </c:pt>
                      <c:pt idx="253">
                        <c:v>9/12/2021</c:v>
                      </c:pt>
                      <c:pt idx="254">
                        <c:v>9/13/2021</c:v>
                      </c:pt>
                      <c:pt idx="255">
                        <c:v>9/14/2021</c:v>
                      </c:pt>
                      <c:pt idx="256">
                        <c:v>9/15/2021</c:v>
                      </c:pt>
                      <c:pt idx="257">
                        <c:v>9/16/2021</c:v>
                      </c:pt>
                      <c:pt idx="258">
                        <c:v>9/17/2021</c:v>
                      </c:pt>
                      <c:pt idx="259">
                        <c:v>9/18/2021</c:v>
                      </c:pt>
                      <c:pt idx="260">
                        <c:v>9/19/2021</c:v>
                      </c:pt>
                      <c:pt idx="261">
                        <c:v>9/20/2021</c:v>
                      </c:pt>
                      <c:pt idx="262">
                        <c:v>9/21/2021</c:v>
                      </c:pt>
                      <c:pt idx="263">
                        <c:v>9/22/2021</c:v>
                      </c:pt>
                      <c:pt idx="264">
                        <c:v>9/23/2021</c:v>
                      </c:pt>
                      <c:pt idx="265">
                        <c:v>9/24/2021</c:v>
                      </c:pt>
                      <c:pt idx="266">
                        <c:v>9/25/2021</c:v>
                      </c:pt>
                      <c:pt idx="267">
                        <c:v>9/26/2021</c:v>
                      </c:pt>
                      <c:pt idx="268">
                        <c:v>9/27/2021</c:v>
                      </c:pt>
                      <c:pt idx="269">
                        <c:v>9/28/2021</c:v>
                      </c:pt>
                      <c:pt idx="270">
                        <c:v>9/29/2021</c:v>
                      </c:pt>
                      <c:pt idx="271">
                        <c:v>9/30/2021</c:v>
                      </c:pt>
                      <c:pt idx="272">
                        <c:v>10/1/2021</c:v>
                      </c:pt>
                      <c:pt idx="273">
                        <c:v>10/2/2021</c:v>
                      </c:pt>
                      <c:pt idx="274">
                        <c:v>10/3/2021</c:v>
                      </c:pt>
                      <c:pt idx="275">
                        <c:v>10/4/2021</c:v>
                      </c:pt>
                      <c:pt idx="276">
                        <c:v>10/5/2021</c:v>
                      </c:pt>
                      <c:pt idx="277">
                        <c:v>10/6/2021</c:v>
                      </c:pt>
                      <c:pt idx="278">
                        <c:v>10/7/2021</c:v>
                      </c:pt>
                      <c:pt idx="279">
                        <c:v>10/8/2021</c:v>
                      </c:pt>
                      <c:pt idx="280">
                        <c:v>10/9/2021</c:v>
                      </c:pt>
                      <c:pt idx="281">
                        <c:v>10/10/2021</c:v>
                      </c:pt>
                      <c:pt idx="282">
                        <c:v>10/11/2021</c:v>
                      </c:pt>
                      <c:pt idx="283">
                        <c:v>10/12/2021</c:v>
                      </c:pt>
                      <c:pt idx="284">
                        <c:v>10/13/2021</c:v>
                      </c:pt>
                      <c:pt idx="285">
                        <c:v>10/14/2021</c:v>
                      </c:pt>
                      <c:pt idx="286">
                        <c:v>10/15/2021</c:v>
                      </c:pt>
                      <c:pt idx="287">
                        <c:v>10/16/2021</c:v>
                      </c:pt>
                      <c:pt idx="288">
                        <c:v>10/17/2021</c:v>
                      </c:pt>
                      <c:pt idx="289">
                        <c:v>10/18/2021</c:v>
                      </c:pt>
                      <c:pt idx="290">
                        <c:v>10/19/2021</c:v>
                      </c:pt>
                      <c:pt idx="291">
                        <c:v>10/20/2021</c:v>
                      </c:pt>
                      <c:pt idx="292">
                        <c:v>10/21/2021</c:v>
                      </c:pt>
                      <c:pt idx="293">
                        <c:v>10/22/2021</c:v>
                      </c:pt>
                      <c:pt idx="294">
                        <c:v>10/23/2021</c:v>
                      </c:pt>
                      <c:pt idx="295">
                        <c:v>10/24/2021</c:v>
                      </c:pt>
                      <c:pt idx="296">
                        <c:v>10/25/2021</c:v>
                      </c:pt>
                      <c:pt idx="297">
                        <c:v>10/26/2021</c:v>
                      </c:pt>
                      <c:pt idx="298">
                        <c:v>10/27/2021</c:v>
                      </c:pt>
                      <c:pt idx="299">
                        <c:v>10/28/2021</c:v>
                      </c:pt>
                      <c:pt idx="300">
                        <c:v>10/29/2021</c:v>
                      </c:pt>
                      <c:pt idx="301">
                        <c:v>10/30/2021</c:v>
                      </c:pt>
                      <c:pt idx="302">
                        <c:v>10/31/2021</c:v>
                      </c:pt>
                      <c:pt idx="303">
                        <c:v>11/1/2021</c:v>
                      </c:pt>
                      <c:pt idx="304">
                        <c:v>11/2/2021</c:v>
                      </c:pt>
                      <c:pt idx="305">
                        <c:v>11/3/2021</c:v>
                      </c:pt>
                      <c:pt idx="306">
                        <c:v>11/4/2021</c:v>
                      </c:pt>
                      <c:pt idx="307">
                        <c:v>11/5/2021</c:v>
                      </c:pt>
                      <c:pt idx="308">
                        <c:v>11/6/2021</c:v>
                      </c:pt>
                      <c:pt idx="309">
                        <c:v>11/7/2021</c:v>
                      </c:pt>
                      <c:pt idx="310">
                        <c:v>11/8/2021</c:v>
                      </c:pt>
                      <c:pt idx="311">
                        <c:v>11/9/2021</c:v>
                      </c:pt>
                      <c:pt idx="312">
                        <c:v>11/10/2021</c:v>
                      </c:pt>
                      <c:pt idx="313">
                        <c:v>11/11/2021</c:v>
                      </c:pt>
                      <c:pt idx="314">
                        <c:v>11/12/2021</c:v>
                      </c:pt>
                      <c:pt idx="315">
                        <c:v>11/13/2021</c:v>
                      </c:pt>
                      <c:pt idx="316">
                        <c:v>11/14/2021</c:v>
                      </c:pt>
                      <c:pt idx="317">
                        <c:v>11/15/2021</c:v>
                      </c:pt>
                      <c:pt idx="318">
                        <c:v>11/16/2021</c:v>
                      </c:pt>
                      <c:pt idx="319">
                        <c:v>11/17/2021</c:v>
                      </c:pt>
                      <c:pt idx="320">
                        <c:v>11/18/2021</c:v>
                      </c:pt>
                      <c:pt idx="321">
                        <c:v>11/19/2021</c:v>
                      </c:pt>
                      <c:pt idx="322">
                        <c:v>11/20/2021</c:v>
                      </c:pt>
                      <c:pt idx="323">
                        <c:v>11/21/2021</c:v>
                      </c:pt>
                      <c:pt idx="324">
                        <c:v>11/22/2021</c:v>
                      </c:pt>
                      <c:pt idx="325">
                        <c:v>11/23/2021</c:v>
                      </c:pt>
                      <c:pt idx="326">
                        <c:v>11/24/2021</c:v>
                      </c:pt>
                      <c:pt idx="327">
                        <c:v>11/25/2021</c:v>
                      </c:pt>
                      <c:pt idx="328">
                        <c:v>11/26/2021</c:v>
                      </c:pt>
                      <c:pt idx="329">
                        <c:v>11/27/2021</c:v>
                      </c:pt>
                      <c:pt idx="330">
                        <c:v>11/28/2021</c:v>
                      </c:pt>
                      <c:pt idx="331">
                        <c:v>11/29/2021</c:v>
                      </c:pt>
                      <c:pt idx="332">
                        <c:v>11/30/2021</c:v>
                      </c:pt>
                      <c:pt idx="333">
                        <c:v>12/1/2021</c:v>
                      </c:pt>
                      <c:pt idx="334">
                        <c:v>12/2/2021</c:v>
                      </c:pt>
                      <c:pt idx="335">
                        <c:v>12/3/2021</c:v>
                      </c:pt>
                      <c:pt idx="336">
                        <c:v>12/4/2021</c:v>
                      </c:pt>
                      <c:pt idx="337">
                        <c:v>12/5/2021</c:v>
                      </c:pt>
                      <c:pt idx="338">
                        <c:v>12/6/2021</c:v>
                      </c:pt>
                      <c:pt idx="339">
                        <c:v>12/7/2021</c:v>
                      </c:pt>
                      <c:pt idx="340">
                        <c:v>12/8/2021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Sheet1!$GL$3:$TN$3</c15:sqref>
                        </c15:formulaRef>
                      </c:ext>
                    </c:extLst>
                    <c:numCache>
                      <c:formatCode>General</c:formatCode>
                      <c:ptCount val="341"/>
                      <c:pt idx="0">
                        <c:v>133</c:v>
                      </c:pt>
                      <c:pt idx="1">
                        <c:v>113</c:v>
                      </c:pt>
                      <c:pt idx="2">
                        <c:v>126</c:v>
                      </c:pt>
                      <c:pt idx="3">
                        <c:v>127</c:v>
                      </c:pt>
                      <c:pt idx="4">
                        <c:v>137</c:v>
                      </c:pt>
                      <c:pt idx="5">
                        <c:v>118</c:v>
                      </c:pt>
                      <c:pt idx="6">
                        <c:v>114</c:v>
                      </c:pt>
                      <c:pt idx="7">
                        <c:v>125</c:v>
                      </c:pt>
                      <c:pt idx="8">
                        <c:v>130</c:v>
                      </c:pt>
                      <c:pt idx="9">
                        <c:v>136</c:v>
                      </c:pt>
                      <c:pt idx="10">
                        <c:v>118</c:v>
                      </c:pt>
                      <c:pt idx="11">
                        <c:v>128</c:v>
                      </c:pt>
                      <c:pt idx="12">
                        <c:v>126</c:v>
                      </c:pt>
                      <c:pt idx="13">
                        <c:v>126</c:v>
                      </c:pt>
                      <c:pt idx="14">
                        <c:v>121</c:v>
                      </c:pt>
                      <c:pt idx="15">
                        <c:v>117</c:v>
                      </c:pt>
                      <c:pt idx="16">
                        <c:v>115</c:v>
                      </c:pt>
                      <c:pt idx="17">
                        <c:v>104</c:v>
                      </c:pt>
                      <c:pt idx="18">
                        <c:v>90</c:v>
                      </c:pt>
                      <c:pt idx="19">
                        <c:v>103</c:v>
                      </c:pt>
                      <c:pt idx="20">
                        <c:v>95</c:v>
                      </c:pt>
                      <c:pt idx="21">
                        <c:v>93</c:v>
                      </c:pt>
                      <c:pt idx="22">
                        <c:v>87</c:v>
                      </c:pt>
                      <c:pt idx="23">
                        <c:v>71</c:v>
                      </c:pt>
                      <c:pt idx="24">
                        <c:v>67</c:v>
                      </c:pt>
                      <c:pt idx="25">
                        <c:v>69</c:v>
                      </c:pt>
                      <c:pt idx="26">
                        <c:v>104</c:v>
                      </c:pt>
                      <c:pt idx="27">
                        <c:v>101</c:v>
                      </c:pt>
                      <c:pt idx="28">
                        <c:v>100</c:v>
                      </c:pt>
                      <c:pt idx="29">
                        <c:v>99</c:v>
                      </c:pt>
                      <c:pt idx="30">
                        <c:v>93</c:v>
                      </c:pt>
                      <c:pt idx="31">
                        <c:v>88</c:v>
                      </c:pt>
                      <c:pt idx="32">
                        <c:v>8</c:v>
                      </c:pt>
                      <c:pt idx="33">
                        <c:v>85</c:v>
                      </c:pt>
                      <c:pt idx="34">
                        <c:v>89</c:v>
                      </c:pt>
                      <c:pt idx="35">
                        <c:v>84</c:v>
                      </c:pt>
                      <c:pt idx="36">
                        <c:v>90</c:v>
                      </c:pt>
                      <c:pt idx="37">
                        <c:v>91</c:v>
                      </c:pt>
                      <c:pt idx="38">
                        <c:v>75</c:v>
                      </c:pt>
                      <c:pt idx="39">
                        <c:v>75</c:v>
                      </c:pt>
                      <c:pt idx="40">
                        <c:v>74</c:v>
                      </c:pt>
                      <c:pt idx="41">
                        <c:v>69</c:v>
                      </c:pt>
                      <c:pt idx="42">
                        <c:v>70</c:v>
                      </c:pt>
                      <c:pt idx="43">
                        <c:v>73</c:v>
                      </c:pt>
                      <c:pt idx="44">
                        <c:v>59</c:v>
                      </c:pt>
                      <c:pt idx="45">
                        <c:v>49</c:v>
                      </c:pt>
                      <c:pt idx="46">
                        <c:v>51</c:v>
                      </c:pt>
                      <c:pt idx="47">
                        <c:v>53</c:v>
                      </c:pt>
                      <c:pt idx="48">
                        <c:v>53</c:v>
                      </c:pt>
                      <c:pt idx="49">
                        <c:v>54</c:v>
                      </c:pt>
                      <c:pt idx="50">
                        <c:v>51</c:v>
                      </c:pt>
                      <c:pt idx="51">
                        <c:v>48</c:v>
                      </c:pt>
                      <c:pt idx="52">
                        <c:v>46</c:v>
                      </c:pt>
                      <c:pt idx="53">
                        <c:v>47</c:v>
                      </c:pt>
                      <c:pt idx="54">
                        <c:v>52</c:v>
                      </c:pt>
                      <c:pt idx="55">
                        <c:v>54</c:v>
                      </c:pt>
                      <c:pt idx="56">
                        <c:v>44</c:v>
                      </c:pt>
                      <c:pt idx="57">
                        <c:v>50</c:v>
                      </c:pt>
                      <c:pt idx="58">
                        <c:v>46</c:v>
                      </c:pt>
                      <c:pt idx="59">
                        <c:v>42</c:v>
                      </c:pt>
                      <c:pt idx="60">
                        <c:v>50</c:v>
                      </c:pt>
                      <c:pt idx="61">
                        <c:v>46</c:v>
                      </c:pt>
                      <c:pt idx="62">
                        <c:v>44</c:v>
                      </c:pt>
                      <c:pt idx="63">
                        <c:v>44</c:v>
                      </c:pt>
                      <c:pt idx="64">
                        <c:v>38</c:v>
                      </c:pt>
                      <c:pt idx="65">
                        <c:v>31</c:v>
                      </c:pt>
                      <c:pt idx="66">
                        <c:v>34</c:v>
                      </c:pt>
                      <c:pt idx="67">
                        <c:v>28</c:v>
                      </c:pt>
                      <c:pt idx="68">
                        <c:v>28</c:v>
                      </c:pt>
                      <c:pt idx="69">
                        <c:v>31</c:v>
                      </c:pt>
                      <c:pt idx="70">
                        <c:v>27</c:v>
                      </c:pt>
                      <c:pt idx="71">
                        <c:v>36</c:v>
                      </c:pt>
                      <c:pt idx="72">
                        <c:v>30</c:v>
                      </c:pt>
                      <c:pt idx="73">
                        <c:v>23</c:v>
                      </c:pt>
                      <c:pt idx="74">
                        <c:v>34</c:v>
                      </c:pt>
                      <c:pt idx="75">
                        <c:v>28</c:v>
                      </c:pt>
                      <c:pt idx="76">
                        <c:v>30</c:v>
                      </c:pt>
                      <c:pt idx="77">
                        <c:v>24</c:v>
                      </c:pt>
                      <c:pt idx="78">
                        <c:v>33</c:v>
                      </c:pt>
                      <c:pt idx="79">
                        <c:v>24</c:v>
                      </c:pt>
                      <c:pt idx="80">
                        <c:v>21</c:v>
                      </c:pt>
                      <c:pt idx="81">
                        <c:v>25</c:v>
                      </c:pt>
                      <c:pt idx="82">
                        <c:v>17</c:v>
                      </c:pt>
                      <c:pt idx="83">
                        <c:v>24</c:v>
                      </c:pt>
                      <c:pt idx="84">
                        <c:v>20</c:v>
                      </c:pt>
                      <c:pt idx="85">
                        <c:v>19</c:v>
                      </c:pt>
                      <c:pt idx="86">
                        <c:v>17</c:v>
                      </c:pt>
                      <c:pt idx="87">
                        <c:v>15</c:v>
                      </c:pt>
                      <c:pt idx="88">
                        <c:v>19</c:v>
                      </c:pt>
                      <c:pt idx="89">
                        <c:v>15</c:v>
                      </c:pt>
                      <c:pt idx="90">
                        <c:v>16</c:v>
                      </c:pt>
                      <c:pt idx="91">
                        <c:v>14</c:v>
                      </c:pt>
                      <c:pt idx="92">
                        <c:v>16</c:v>
                      </c:pt>
                      <c:pt idx="93">
                        <c:v>14</c:v>
                      </c:pt>
                      <c:pt idx="94">
                        <c:v>16</c:v>
                      </c:pt>
                      <c:pt idx="95">
                        <c:v>16</c:v>
                      </c:pt>
                      <c:pt idx="96">
                        <c:v>19</c:v>
                      </c:pt>
                      <c:pt idx="97">
                        <c:v>17</c:v>
                      </c:pt>
                      <c:pt idx="98">
                        <c:v>17</c:v>
                      </c:pt>
                      <c:pt idx="99">
                        <c:v>18</c:v>
                      </c:pt>
                      <c:pt idx="100">
                        <c:v>13</c:v>
                      </c:pt>
                      <c:pt idx="101">
                        <c:v>14</c:v>
                      </c:pt>
                      <c:pt idx="102">
                        <c:v>14</c:v>
                      </c:pt>
                      <c:pt idx="103">
                        <c:v>12</c:v>
                      </c:pt>
                      <c:pt idx="104">
                        <c:v>13</c:v>
                      </c:pt>
                      <c:pt idx="105">
                        <c:v>12</c:v>
                      </c:pt>
                      <c:pt idx="106">
                        <c:v>11</c:v>
                      </c:pt>
                      <c:pt idx="107">
                        <c:v>6</c:v>
                      </c:pt>
                      <c:pt idx="108">
                        <c:v>8</c:v>
                      </c:pt>
                      <c:pt idx="109">
                        <c:v>9</c:v>
                      </c:pt>
                      <c:pt idx="110">
                        <c:v>11</c:v>
                      </c:pt>
                      <c:pt idx="111">
                        <c:v>8</c:v>
                      </c:pt>
                      <c:pt idx="112">
                        <c:v>13</c:v>
                      </c:pt>
                      <c:pt idx="113">
                        <c:v>11</c:v>
                      </c:pt>
                      <c:pt idx="114">
                        <c:v>14</c:v>
                      </c:pt>
                      <c:pt idx="115">
                        <c:v>17</c:v>
                      </c:pt>
                      <c:pt idx="116">
                        <c:v>13</c:v>
                      </c:pt>
                      <c:pt idx="117">
                        <c:v>14</c:v>
                      </c:pt>
                      <c:pt idx="118">
                        <c:v>15</c:v>
                      </c:pt>
                      <c:pt idx="119">
                        <c:v>16</c:v>
                      </c:pt>
                      <c:pt idx="120">
                        <c:v>11</c:v>
                      </c:pt>
                      <c:pt idx="121">
                        <c:v>10</c:v>
                      </c:pt>
                      <c:pt idx="122">
                        <c:v>9</c:v>
                      </c:pt>
                      <c:pt idx="123">
                        <c:v>9</c:v>
                      </c:pt>
                      <c:pt idx="124">
                        <c:v>10</c:v>
                      </c:pt>
                      <c:pt idx="125">
                        <c:v>11</c:v>
                      </c:pt>
                      <c:pt idx="126">
                        <c:v>13</c:v>
                      </c:pt>
                      <c:pt idx="127">
                        <c:v>13</c:v>
                      </c:pt>
                      <c:pt idx="128">
                        <c:v>17</c:v>
                      </c:pt>
                      <c:pt idx="129">
                        <c:v>13</c:v>
                      </c:pt>
                      <c:pt idx="130">
                        <c:v>17</c:v>
                      </c:pt>
                      <c:pt idx="131">
                        <c:v>15</c:v>
                      </c:pt>
                      <c:pt idx="132">
                        <c:v>18</c:v>
                      </c:pt>
                      <c:pt idx="133">
                        <c:v>15</c:v>
                      </c:pt>
                      <c:pt idx="134">
                        <c:v>22</c:v>
                      </c:pt>
                      <c:pt idx="135">
                        <c:v>22</c:v>
                      </c:pt>
                      <c:pt idx="136">
                        <c:v>22</c:v>
                      </c:pt>
                      <c:pt idx="137">
                        <c:v>22</c:v>
                      </c:pt>
                      <c:pt idx="138">
                        <c:v>21</c:v>
                      </c:pt>
                      <c:pt idx="139">
                        <c:v>22</c:v>
                      </c:pt>
                      <c:pt idx="140">
                        <c:v>20</c:v>
                      </c:pt>
                      <c:pt idx="141">
                        <c:v>22</c:v>
                      </c:pt>
                      <c:pt idx="142">
                        <c:v>27</c:v>
                      </c:pt>
                      <c:pt idx="143">
                        <c:v>20</c:v>
                      </c:pt>
                      <c:pt idx="144">
                        <c:v>24</c:v>
                      </c:pt>
                      <c:pt idx="145">
                        <c:v>24</c:v>
                      </c:pt>
                      <c:pt idx="146">
                        <c:v>24</c:v>
                      </c:pt>
                      <c:pt idx="147">
                        <c:v>20</c:v>
                      </c:pt>
                      <c:pt idx="148">
                        <c:v>29</c:v>
                      </c:pt>
                      <c:pt idx="149">
                        <c:v>17</c:v>
                      </c:pt>
                      <c:pt idx="150">
                        <c:v>27</c:v>
                      </c:pt>
                      <c:pt idx="151">
                        <c:v>17</c:v>
                      </c:pt>
                      <c:pt idx="152">
                        <c:v>24</c:v>
                      </c:pt>
                      <c:pt idx="153">
                        <c:v>27</c:v>
                      </c:pt>
                      <c:pt idx="154">
                        <c:v>27</c:v>
                      </c:pt>
                      <c:pt idx="155">
                        <c:v>26</c:v>
                      </c:pt>
                      <c:pt idx="156">
                        <c:v>22</c:v>
                      </c:pt>
                      <c:pt idx="157">
                        <c:v>21</c:v>
                      </c:pt>
                      <c:pt idx="158">
                        <c:v>23</c:v>
                      </c:pt>
                      <c:pt idx="159">
                        <c:v>24</c:v>
                      </c:pt>
                      <c:pt idx="160">
                        <c:v>26</c:v>
                      </c:pt>
                      <c:pt idx="161">
                        <c:v>24</c:v>
                      </c:pt>
                      <c:pt idx="162">
                        <c:v>22</c:v>
                      </c:pt>
                      <c:pt idx="163">
                        <c:v>22</c:v>
                      </c:pt>
                      <c:pt idx="164">
                        <c:v>20</c:v>
                      </c:pt>
                      <c:pt idx="165">
                        <c:v>23</c:v>
                      </c:pt>
                      <c:pt idx="166">
                        <c:v>23</c:v>
                      </c:pt>
                      <c:pt idx="167">
                        <c:v>23</c:v>
                      </c:pt>
                      <c:pt idx="168">
                        <c:v>21</c:v>
                      </c:pt>
                      <c:pt idx="169">
                        <c:v>18</c:v>
                      </c:pt>
                      <c:pt idx="170">
                        <c:v>20</c:v>
                      </c:pt>
                      <c:pt idx="171">
                        <c:v>17</c:v>
                      </c:pt>
                      <c:pt idx="172">
                        <c:v>17</c:v>
                      </c:pt>
                      <c:pt idx="173">
                        <c:v>19</c:v>
                      </c:pt>
                      <c:pt idx="174">
                        <c:v>0</c:v>
                      </c:pt>
                      <c:pt idx="175">
                        <c:v>15</c:v>
                      </c:pt>
                      <c:pt idx="176">
                        <c:v>15</c:v>
                      </c:pt>
                      <c:pt idx="177">
                        <c:v>17</c:v>
                      </c:pt>
                      <c:pt idx="178">
                        <c:v>16</c:v>
                      </c:pt>
                      <c:pt idx="179">
                        <c:v>15</c:v>
                      </c:pt>
                      <c:pt idx="180">
                        <c:v>13</c:v>
                      </c:pt>
                      <c:pt idx="181">
                        <c:v>16</c:v>
                      </c:pt>
                      <c:pt idx="182">
                        <c:v>15</c:v>
                      </c:pt>
                      <c:pt idx="183">
                        <c:v>14</c:v>
                      </c:pt>
                      <c:pt idx="184">
                        <c:v>13</c:v>
                      </c:pt>
                      <c:pt idx="185">
                        <c:v>11</c:v>
                      </c:pt>
                      <c:pt idx="186">
                        <c:v>12</c:v>
                      </c:pt>
                      <c:pt idx="187">
                        <c:v>13</c:v>
                      </c:pt>
                      <c:pt idx="188">
                        <c:v>15</c:v>
                      </c:pt>
                      <c:pt idx="189">
                        <c:v>15</c:v>
                      </c:pt>
                      <c:pt idx="190">
                        <c:v>14</c:v>
                      </c:pt>
                      <c:pt idx="191">
                        <c:v>14</c:v>
                      </c:pt>
                      <c:pt idx="192">
                        <c:v>17</c:v>
                      </c:pt>
                      <c:pt idx="193">
                        <c:v>17</c:v>
                      </c:pt>
                      <c:pt idx="194">
                        <c:v>13</c:v>
                      </c:pt>
                      <c:pt idx="195">
                        <c:v>12</c:v>
                      </c:pt>
                      <c:pt idx="196">
                        <c:v>12</c:v>
                      </c:pt>
                      <c:pt idx="197">
                        <c:v>20</c:v>
                      </c:pt>
                      <c:pt idx="198">
                        <c:v>16</c:v>
                      </c:pt>
                      <c:pt idx="199">
                        <c:v>17</c:v>
                      </c:pt>
                      <c:pt idx="200">
                        <c:v>15</c:v>
                      </c:pt>
                      <c:pt idx="201">
                        <c:v>21</c:v>
                      </c:pt>
                      <c:pt idx="202">
                        <c:v>21</c:v>
                      </c:pt>
                      <c:pt idx="203">
                        <c:v>22</c:v>
                      </c:pt>
                      <c:pt idx="204">
                        <c:v>21</c:v>
                      </c:pt>
                      <c:pt idx="205">
                        <c:v>21</c:v>
                      </c:pt>
                      <c:pt idx="206">
                        <c:v>27</c:v>
                      </c:pt>
                      <c:pt idx="207">
                        <c:v>26</c:v>
                      </c:pt>
                      <c:pt idx="208">
                        <c:v>30</c:v>
                      </c:pt>
                      <c:pt idx="209">
                        <c:v>26</c:v>
                      </c:pt>
                      <c:pt idx="210">
                        <c:v>29</c:v>
                      </c:pt>
                      <c:pt idx="211">
                        <c:v>29</c:v>
                      </c:pt>
                      <c:pt idx="212">
                        <c:v>29</c:v>
                      </c:pt>
                      <c:pt idx="213">
                        <c:v>39</c:v>
                      </c:pt>
                      <c:pt idx="214">
                        <c:v>43</c:v>
                      </c:pt>
                      <c:pt idx="215">
                        <c:v>41</c:v>
                      </c:pt>
                      <c:pt idx="216">
                        <c:v>41</c:v>
                      </c:pt>
                      <c:pt idx="217">
                        <c:v>55</c:v>
                      </c:pt>
                      <c:pt idx="218">
                        <c:v>44</c:v>
                      </c:pt>
                      <c:pt idx="219">
                        <c:v>45</c:v>
                      </c:pt>
                      <c:pt idx="220">
                        <c:v>50</c:v>
                      </c:pt>
                      <c:pt idx="221">
                        <c:v>52</c:v>
                      </c:pt>
                      <c:pt idx="222">
                        <c:v>56</c:v>
                      </c:pt>
                      <c:pt idx="223">
                        <c:v>60</c:v>
                      </c:pt>
                      <c:pt idx="224">
                        <c:v>51</c:v>
                      </c:pt>
                      <c:pt idx="225">
                        <c:v>56</c:v>
                      </c:pt>
                      <c:pt idx="226">
                        <c:v>47</c:v>
                      </c:pt>
                      <c:pt idx="227">
                        <c:v>69</c:v>
                      </c:pt>
                      <c:pt idx="228">
                        <c:v>72</c:v>
                      </c:pt>
                      <c:pt idx="229">
                        <c:v>70</c:v>
                      </c:pt>
                      <c:pt idx="230">
                        <c:v>76</c:v>
                      </c:pt>
                      <c:pt idx="231">
                        <c:v>70</c:v>
                      </c:pt>
                      <c:pt idx="232">
                        <c:v>53</c:v>
                      </c:pt>
                      <c:pt idx="233">
                        <c:v>54</c:v>
                      </c:pt>
                      <c:pt idx="234">
                        <c:v>72</c:v>
                      </c:pt>
                      <c:pt idx="235">
                        <c:v>81</c:v>
                      </c:pt>
                      <c:pt idx="236">
                        <c:v>77</c:v>
                      </c:pt>
                      <c:pt idx="237">
                        <c:v>70</c:v>
                      </c:pt>
                      <c:pt idx="238">
                        <c:v>70</c:v>
                      </c:pt>
                      <c:pt idx="239">
                        <c:v>70</c:v>
                      </c:pt>
                      <c:pt idx="240">
                        <c:v>78</c:v>
                      </c:pt>
                      <c:pt idx="241">
                        <c:v>73</c:v>
                      </c:pt>
                      <c:pt idx="242">
                        <c:v>83</c:v>
                      </c:pt>
                      <c:pt idx="243">
                        <c:v>76</c:v>
                      </c:pt>
                      <c:pt idx="244">
                        <c:v>82</c:v>
                      </c:pt>
                      <c:pt idx="245">
                        <c:v>84</c:v>
                      </c:pt>
                      <c:pt idx="246">
                        <c:v>82</c:v>
                      </c:pt>
                      <c:pt idx="247">
                        <c:v>73</c:v>
                      </c:pt>
                      <c:pt idx="248">
                        <c:v>74</c:v>
                      </c:pt>
                      <c:pt idx="249">
                        <c:v>82</c:v>
                      </c:pt>
                      <c:pt idx="250">
                        <c:v>83</c:v>
                      </c:pt>
                      <c:pt idx="251">
                        <c:v>77</c:v>
                      </c:pt>
                      <c:pt idx="252">
                        <c:v>87</c:v>
                      </c:pt>
                      <c:pt idx="253">
                        <c:v>76</c:v>
                      </c:pt>
                      <c:pt idx="254">
                        <c:v>75</c:v>
                      </c:pt>
                      <c:pt idx="255">
                        <c:v>73</c:v>
                      </c:pt>
                      <c:pt idx="256">
                        <c:v>72</c:v>
                      </c:pt>
                      <c:pt idx="257">
                        <c:v>80</c:v>
                      </c:pt>
                      <c:pt idx="258">
                        <c:v>71</c:v>
                      </c:pt>
                      <c:pt idx="259">
                        <c:v>63</c:v>
                      </c:pt>
                      <c:pt idx="260">
                        <c:v>66</c:v>
                      </c:pt>
                      <c:pt idx="261">
                        <c:v>59</c:v>
                      </c:pt>
                      <c:pt idx="262">
                        <c:v>72</c:v>
                      </c:pt>
                      <c:pt idx="263">
                        <c:v>67</c:v>
                      </c:pt>
                      <c:pt idx="264">
                        <c:v>79</c:v>
                      </c:pt>
                      <c:pt idx="265">
                        <c:v>67</c:v>
                      </c:pt>
                      <c:pt idx="266">
                        <c:v>64</c:v>
                      </c:pt>
                      <c:pt idx="267">
                        <c:v>65</c:v>
                      </c:pt>
                      <c:pt idx="268">
                        <c:v>61</c:v>
                      </c:pt>
                      <c:pt idx="269">
                        <c:v>63</c:v>
                      </c:pt>
                      <c:pt idx="270">
                        <c:v>61</c:v>
                      </c:pt>
                      <c:pt idx="271">
                        <c:v>79</c:v>
                      </c:pt>
                      <c:pt idx="272">
                        <c:v>59</c:v>
                      </c:pt>
                      <c:pt idx="273">
                        <c:v>56</c:v>
                      </c:pt>
                      <c:pt idx="274">
                        <c:v>60</c:v>
                      </c:pt>
                      <c:pt idx="275">
                        <c:v>49</c:v>
                      </c:pt>
                      <c:pt idx="276">
                        <c:v>58</c:v>
                      </c:pt>
                      <c:pt idx="277">
                        <c:v>52</c:v>
                      </c:pt>
                      <c:pt idx="278">
                        <c:v>61</c:v>
                      </c:pt>
                      <c:pt idx="279">
                        <c:v>50</c:v>
                      </c:pt>
                      <c:pt idx="280">
                        <c:v>52</c:v>
                      </c:pt>
                      <c:pt idx="281">
                        <c:v>52</c:v>
                      </c:pt>
                      <c:pt idx="282">
                        <c:v>48</c:v>
                      </c:pt>
                      <c:pt idx="283">
                        <c:v>57</c:v>
                      </c:pt>
                      <c:pt idx="284">
                        <c:v>49</c:v>
                      </c:pt>
                      <c:pt idx="285">
                        <c:v>64</c:v>
                      </c:pt>
                      <c:pt idx="286">
                        <c:v>51</c:v>
                      </c:pt>
                      <c:pt idx="287">
                        <c:v>53</c:v>
                      </c:pt>
                      <c:pt idx="288">
                        <c:v>57</c:v>
                      </c:pt>
                      <c:pt idx="289">
                        <c:v>53</c:v>
                      </c:pt>
                      <c:pt idx="290">
                        <c:v>53</c:v>
                      </c:pt>
                      <c:pt idx="291">
                        <c:v>70</c:v>
                      </c:pt>
                      <c:pt idx="292">
                        <c:v>78</c:v>
                      </c:pt>
                      <c:pt idx="293">
                        <c:v>63</c:v>
                      </c:pt>
                      <c:pt idx="294">
                        <c:v>61</c:v>
                      </c:pt>
                      <c:pt idx="295">
                        <c:v>57</c:v>
                      </c:pt>
                      <c:pt idx="296">
                        <c:v>55</c:v>
                      </c:pt>
                      <c:pt idx="297">
                        <c:v>63</c:v>
                      </c:pt>
                      <c:pt idx="298">
                        <c:v>63</c:v>
                      </c:pt>
                      <c:pt idx="299">
                        <c:v>72</c:v>
                      </c:pt>
                      <c:pt idx="300">
                        <c:v>65</c:v>
                      </c:pt>
                      <c:pt idx="301">
                        <c:v>67</c:v>
                      </c:pt>
                      <c:pt idx="302">
                        <c:v>58</c:v>
                      </c:pt>
                      <c:pt idx="303">
                        <c:v>59</c:v>
                      </c:pt>
                      <c:pt idx="304">
                        <c:v>68</c:v>
                      </c:pt>
                      <c:pt idx="305">
                        <c:v>65</c:v>
                      </c:pt>
                      <c:pt idx="306">
                        <c:v>75</c:v>
                      </c:pt>
                      <c:pt idx="307">
                        <c:v>65</c:v>
                      </c:pt>
                      <c:pt idx="308">
                        <c:v>66</c:v>
                      </c:pt>
                      <c:pt idx="309">
                        <c:v>62</c:v>
                      </c:pt>
                      <c:pt idx="310">
                        <c:v>65</c:v>
                      </c:pt>
                      <c:pt idx="311">
                        <c:v>74</c:v>
                      </c:pt>
                      <c:pt idx="312">
                        <c:v>84</c:v>
                      </c:pt>
                      <c:pt idx="313">
                        <c:v>87</c:v>
                      </c:pt>
                      <c:pt idx="314">
                        <c:v>84</c:v>
                      </c:pt>
                      <c:pt idx="315">
                        <c:v>85</c:v>
                      </c:pt>
                      <c:pt idx="316">
                        <c:v>75</c:v>
                      </c:pt>
                      <c:pt idx="317">
                        <c:v>82</c:v>
                      </c:pt>
                      <c:pt idx="318">
                        <c:v>86</c:v>
                      </c:pt>
                      <c:pt idx="319">
                        <c:v>101</c:v>
                      </c:pt>
                      <c:pt idx="320">
                        <c:v>121</c:v>
                      </c:pt>
                      <c:pt idx="321">
                        <c:v>101</c:v>
                      </c:pt>
                      <c:pt idx="322">
                        <c:v>106</c:v>
                      </c:pt>
                      <c:pt idx="323">
                        <c:v>94</c:v>
                      </c:pt>
                      <c:pt idx="324">
                        <c:v>98</c:v>
                      </c:pt>
                      <c:pt idx="325">
                        <c:v>113</c:v>
                      </c:pt>
                      <c:pt idx="326">
                        <c:v>111</c:v>
                      </c:pt>
                      <c:pt idx="327">
                        <c:v>119</c:v>
                      </c:pt>
                      <c:pt idx="328">
                        <c:v>103</c:v>
                      </c:pt>
                      <c:pt idx="329">
                        <c:v>123</c:v>
                      </c:pt>
                      <c:pt idx="330">
                        <c:v>109</c:v>
                      </c:pt>
                      <c:pt idx="331">
                        <c:v>106</c:v>
                      </c:pt>
                      <c:pt idx="332">
                        <c:v>120</c:v>
                      </c:pt>
                      <c:pt idx="333">
                        <c:v>123</c:v>
                      </c:pt>
                      <c:pt idx="334">
                        <c:v>117</c:v>
                      </c:pt>
                      <c:pt idx="335">
                        <c:v>114</c:v>
                      </c:pt>
                      <c:pt idx="336">
                        <c:v>125</c:v>
                      </c:pt>
                      <c:pt idx="337">
                        <c:v>115</c:v>
                      </c:pt>
                      <c:pt idx="338">
                        <c:v>114</c:v>
                      </c:pt>
                      <c:pt idx="339">
                        <c:v>108</c:v>
                      </c:pt>
                      <c:pt idx="340">
                        <c:v>130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D5D2-4B31-B8D0-30FD411E67C5}"/>
                  </c:ext>
                </c:extLst>
              </c15:ser>
            </c15:filteredLineSeries>
          </c:ext>
        </c:extLst>
      </c:lineChart>
      <c:catAx>
        <c:axId val="120144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189688"/>
        <c:crosses val="autoZero"/>
        <c:auto val="1"/>
        <c:lblAlgn val="ctr"/>
        <c:lblOffset val="100"/>
        <c:tickLblSkip val="7"/>
        <c:tickMarkSkip val="5"/>
        <c:noMultiLvlLbl val="0"/>
      </c:catAx>
      <c:valAx>
        <c:axId val="120189688"/>
        <c:scaling>
          <c:orientation val="minMax"/>
          <c:max val="1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144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NM Emergency</a:t>
            </a:r>
            <a:r>
              <a:rPr lang="en-US" sz="1600" baseline="0" dirty="0"/>
              <a:t> Department Number of Patients Waiting for a Bed, 2021</a:t>
            </a:r>
            <a:endParaRPr lang="en-US" sz="1600" dirty="0"/>
          </a:p>
        </c:rich>
      </c:tx>
      <c:layout>
        <c:manualLayout>
          <c:xMode val="edge"/>
          <c:yMode val="edge"/>
          <c:x val="0.16890941022078124"/>
          <c:y val="1.11110126374304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641583615273255E-2"/>
          <c:y val="0.13015705718828705"/>
          <c:w val="0.95867279192261323"/>
          <c:h val="0.66844487409268816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Emergency Department Patients Waiting 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Sheet1!$CP$1:$LU$1</c:f>
              <c:strCache>
                <c:ptCount val="240"/>
                <c:pt idx="0">
                  <c:v>1/1</c:v>
                </c:pt>
                <c:pt idx="1">
                  <c:v>1/2</c:v>
                </c:pt>
                <c:pt idx="2">
                  <c:v>1/3</c:v>
                </c:pt>
                <c:pt idx="3">
                  <c:v>1/4</c:v>
                </c:pt>
                <c:pt idx="4">
                  <c:v>1/5</c:v>
                </c:pt>
                <c:pt idx="5">
                  <c:v>1/6</c:v>
                </c:pt>
                <c:pt idx="6">
                  <c:v>1/7</c:v>
                </c:pt>
                <c:pt idx="7">
                  <c:v>1/8</c:v>
                </c:pt>
                <c:pt idx="8">
                  <c:v>1/9</c:v>
                </c:pt>
                <c:pt idx="9">
                  <c:v>1/10</c:v>
                </c:pt>
                <c:pt idx="10">
                  <c:v>1/11</c:v>
                </c:pt>
                <c:pt idx="11">
                  <c:v>1/12</c:v>
                </c:pt>
                <c:pt idx="12">
                  <c:v>1/13</c:v>
                </c:pt>
                <c:pt idx="13">
                  <c:v>1/14</c:v>
                </c:pt>
                <c:pt idx="14">
                  <c:v>1/15</c:v>
                </c:pt>
                <c:pt idx="15">
                  <c:v>1/16</c:v>
                </c:pt>
                <c:pt idx="16">
                  <c:v>1/17</c:v>
                </c:pt>
                <c:pt idx="17">
                  <c:v>1/18</c:v>
                </c:pt>
                <c:pt idx="18">
                  <c:v>1/19</c:v>
                </c:pt>
                <c:pt idx="19">
                  <c:v>1/20</c:v>
                </c:pt>
                <c:pt idx="20">
                  <c:v>1/21</c:v>
                </c:pt>
                <c:pt idx="21">
                  <c:v>1/22</c:v>
                </c:pt>
                <c:pt idx="22">
                  <c:v>1/23</c:v>
                </c:pt>
                <c:pt idx="23">
                  <c:v>1/24</c:v>
                </c:pt>
                <c:pt idx="24">
                  <c:v>1/25</c:v>
                </c:pt>
                <c:pt idx="25">
                  <c:v>1/26</c:v>
                </c:pt>
                <c:pt idx="26">
                  <c:v>1/27</c:v>
                </c:pt>
                <c:pt idx="27">
                  <c:v>1/28</c:v>
                </c:pt>
                <c:pt idx="28">
                  <c:v>1/29</c:v>
                </c:pt>
                <c:pt idx="29">
                  <c:v>1/30</c:v>
                </c:pt>
                <c:pt idx="30">
                  <c:v>1/31</c:v>
                </c:pt>
                <c:pt idx="31">
                  <c:v>2/1</c:v>
                </c:pt>
                <c:pt idx="32">
                  <c:v>2/2</c:v>
                </c:pt>
                <c:pt idx="33">
                  <c:v>2/3</c:v>
                </c:pt>
                <c:pt idx="34">
                  <c:v>2/4</c:v>
                </c:pt>
                <c:pt idx="35">
                  <c:v>2/5</c:v>
                </c:pt>
                <c:pt idx="36">
                  <c:v>2/6</c:v>
                </c:pt>
                <c:pt idx="37">
                  <c:v>2/7</c:v>
                </c:pt>
                <c:pt idx="38">
                  <c:v>2/8</c:v>
                </c:pt>
                <c:pt idx="39">
                  <c:v>2/9</c:v>
                </c:pt>
                <c:pt idx="40">
                  <c:v>2/10</c:v>
                </c:pt>
                <c:pt idx="41">
                  <c:v>2/11</c:v>
                </c:pt>
                <c:pt idx="42">
                  <c:v>2/12</c:v>
                </c:pt>
                <c:pt idx="43">
                  <c:v>2/13</c:v>
                </c:pt>
                <c:pt idx="44">
                  <c:v>2/14</c:v>
                </c:pt>
                <c:pt idx="45">
                  <c:v>2/15</c:v>
                </c:pt>
                <c:pt idx="46">
                  <c:v>2/16</c:v>
                </c:pt>
                <c:pt idx="47">
                  <c:v>2/17</c:v>
                </c:pt>
                <c:pt idx="48">
                  <c:v>2/18</c:v>
                </c:pt>
                <c:pt idx="49">
                  <c:v>2/19</c:v>
                </c:pt>
                <c:pt idx="50">
                  <c:v>2/20</c:v>
                </c:pt>
                <c:pt idx="51">
                  <c:v>2/21</c:v>
                </c:pt>
                <c:pt idx="52">
                  <c:v>2/22</c:v>
                </c:pt>
                <c:pt idx="53">
                  <c:v>2/23</c:v>
                </c:pt>
                <c:pt idx="54">
                  <c:v>2/24</c:v>
                </c:pt>
                <c:pt idx="55">
                  <c:v>2/25</c:v>
                </c:pt>
                <c:pt idx="56">
                  <c:v>2/26</c:v>
                </c:pt>
                <c:pt idx="57">
                  <c:v>2/27</c:v>
                </c:pt>
                <c:pt idx="58">
                  <c:v>2/28</c:v>
                </c:pt>
                <c:pt idx="59">
                  <c:v>3/1</c:v>
                </c:pt>
                <c:pt idx="60">
                  <c:v>3/2</c:v>
                </c:pt>
                <c:pt idx="61">
                  <c:v>3/3</c:v>
                </c:pt>
                <c:pt idx="62">
                  <c:v>3/4</c:v>
                </c:pt>
                <c:pt idx="63">
                  <c:v>3/5</c:v>
                </c:pt>
                <c:pt idx="64">
                  <c:v>3/6</c:v>
                </c:pt>
                <c:pt idx="65">
                  <c:v>3/7</c:v>
                </c:pt>
                <c:pt idx="66">
                  <c:v>3/8</c:v>
                </c:pt>
                <c:pt idx="67">
                  <c:v>3/9</c:v>
                </c:pt>
                <c:pt idx="68">
                  <c:v>3/10</c:v>
                </c:pt>
                <c:pt idx="69">
                  <c:v>3/11</c:v>
                </c:pt>
                <c:pt idx="70">
                  <c:v>3/12</c:v>
                </c:pt>
                <c:pt idx="71">
                  <c:v>3/13</c:v>
                </c:pt>
                <c:pt idx="72">
                  <c:v>3/14</c:v>
                </c:pt>
                <c:pt idx="73">
                  <c:v>3/15</c:v>
                </c:pt>
                <c:pt idx="74">
                  <c:v>3/16</c:v>
                </c:pt>
                <c:pt idx="75">
                  <c:v>3/17</c:v>
                </c:pt>
                <c:pt idx="76">
                  <c:v>3/18</c:v>
                </c:pt>
                <c:pt idx="77">
                  <c:v>3/19</c:v>
                </c:pt>
                <c:pt idx="78">
                  <c:v>3/20</c:v>
                </c:pt>
                <c:pt idx="79">
                  <c:v>3/21</c:v>
                </c:pt>
                <c:pt idx="80">
                  <c:v>3/22</c:v>
                </c:pt>
                <c:pt idx="81">
                  <c:v>3/23</c:v>
                </c:pt>
                <c:pt idx="82">
                  <c:v>3/24</c:v>
                </c:pt>
                <c:pt idx="83">
                  <c:v>3/25</c:v>
                </c:pt>
                <c:pt idx="84">
                  <c:v>3/26</c:v>
                </c:pt>
                <c:pt idx="85">
                  <c:v>3/27</c:v>
                </c:pt>
                <c:pt idx="86">
                  <c:v>3/28</c:v>
                </c:pt>
                <c:pt idx="87">
                  <c:v>3/29</c:v>
                </c:pt>
                <c:pt idx="88">
                  <c:v>3/30</c:v>
                </c:pt>
                <c:pt idx="89">
                  <c:v>3/31</c:v>
                </c:pt>
                <c:pt idx="90">
                  <c:v>4/1</c:v>
                </c:pt>
                <c:pt idx="91">
                  <c:v>4/2</c:v>
                </c:pt>
                <c:pt idx="92">
                  <c:v>4/3</c:v>
                </c:pt>
                <c:pt idx="93">
                  <c:v>4/4</c:v>
                </c:pt>
                <c:pt idx="94">
                  <c:v>4/5</c:v>
                </c:pt>
                <c:pt idx="95">
                  <c:v>4/6</c:v>
                </c:pt>
                <c:pt idx="96">
                  <c:v>4/7</c:v>
                </c:pt>
                <c:pt idx="97">
                  <c:v>4/8</c:v>
                </c:pt>
                <c:pt idx="98">
                  <c:v>4/9</c:v>
                </c:pt>
                <c:pt idx="99">
                  <c:v>4/10</c:v>
                </c:pt>
                <c:pt idx="100">
                  <c:v>4/11</c:v>
                </c:pt>
                <c:pt idx="101">
                  <c:v>4/12</c:v>
                </c:pt>
                <c:pt idx="102">
                  <c:v>4/13</c:v>
                </c:pt>
                <c:pt idx="103">
                  <c:v>4/14</c:v>
                </c:pt>
                <c:pt idx="104">
                  <c:v>4/15</c:v>
                </c:pt>
                <c:pt idx="105">
                  <c:v>4/16</c:v>
                </c:pt>
                <c:pt idx="106">
                  <c:v>4/17</c:v>
                </c:pt>
                <c:pt idx="107">
                  <c:v>4/18</c:v>
                </c:pt>
                <c:pt idx="108">
                  <c:v>4/19</c:v>
                </c:pt>
                <c:pt idx="109">
                  <c:v>4/20</c:v>
                </c:pt>
                <c:pt idx="110">
                  <c:v>4/21</c:v>
                </c:pt>
                <c:pt idx="111">
                  <c:v>4/22</c:v>
                </c:pt>
                <c:pt idx="112">
                  <c:v>4/23</c:v>
                </c:pt>
                <c:pt idx="113">
                  <c:v>4/24</c:v>
                </c:pt>
                <c:pt idx="114">
                  <c:v>4/25</c:v>
                </c:pt>
                <c:pt idx="115">
                  <c:v>4/26</c:v>
                </c:pt>
                <c:pt idx="116">
                  <c:v>4/27</c:v>
                </c:pt>
                <c:pt idx="117">
                  <c:v>4/28</c:v>
                </c:pt>
                <c:pt idx="118">
                  <c:v>4/29</c:v>
                </c:pt>
                <c:pt idx="119">
                  <c:v>4/30</c:v>
                </c:pt>
                <c:pt idx="120">
                  <c:v>5/1</c:v>
                </c:pt>
                <c:pt idx="121">
                  <c:v>5/2</c:v>
                </c:pt>
                <c:pt idx="122">
                  <c:v>5/3</c:v>
                </c:pt>
                <c:pt idx="123">
                  <c:v>5/4</c:v>
                </c:pt>
                <c:pt idx="124">
                  <c:v>5/5</c:v>
                </c:pt>
                <c:pt idx="125">
                  <c:v>5/6</c:v>
                </c:pt>
                <c:pt idx="126">
                  <c:v>5/7</c:v>
                </c:pt>
                <c:pt idx="127">
                  <c:v>5/8</c:v>
                </c:pt>
                <c:pt idx="128">
                  <c:v>5/9</c:v>
                </c:pt>
                <c:pt idx="129">
                  <c:v>5/10</c:v>
                </c:pt>
                <c:pt idx="130">
                  <c:v>5/11</c:v>
                </c:pt>
                <c:pt idx="131">
                  <c:v>5/12</c:v>
                </c:pt>
                <c:pt idx="132">
                  <c:v>5/13</c:v>
                </c:pt>
                <c:pt idx="133">
                  <c:v>5/14</c:v>
                </c:pt>
                <c:pt idx="134">
                  <c:v>5/15</c:v>
                </c:pt>
                <c:pt idx="135">
                  <c:v>5/16</c:v>
                </c:pt>
                <c:pt idx="136">
                  <c:v>5/17</c:v>
                </c:pt>
                <c:pt idx="137">
                  <c:v>5/18</c:v>
                </c:pt>
                <c:pt idx="138">
                  <c:v>5/19</c:v>
                </c:pt>
                <c:pt idx="139">
                  <c:v>5/20</c:v>
                </c:pt>
                <c:pt idx="140">
                  <c:v>5/21</c:v>
                </c:pt>
                <c:pt idx="141">
                  <c:v>5/22</c:v>
                </c:pt>
                <c:pt idx="142">
                  <c:v>5/23</c:v>
                </c:pt>
                <c:pt idx="143">
                  <c:v>5/24</c:v>
                </c:pt>
                <c:pt idx="144">
                  <c:v>5/25</c:v>
                </c:pt>
                <c:pt idx="145">
                  <c:v>5/26</c:v>
                </c:pt>
                <c:pt idx="146">
                  <c:v>5/27</c:v>
                </c:pt>
                <c:pt idx="147">
                  <c:v>5/28</c:v>
                </c:pt>
                <c:pt idx="148">
                  <c:v>5/29</c:v>
                </c:pt>
                <c:pt idx="149">
                  <c:v>5/30</c:v>
                </c:pt>
                <c:pt idx="150">
                  <c:v>5/31</c:v>
                </c:pt>
                <c:pt idx="151">
                  <c:v>6/1</c:v>
                </c:pt>
                <c:pt idx="152">
                  <c:v>6/2</c:v>
                </c:pt>
                <c:pt idx="153">
                  <c:v>6/3</c:v>
                </c:pt>
                <c:pt idx="154">
                  <c:v>6/4</c:v>
                </c:pt>
                <c:pt idx="155">
                  <c:v>6/5</c:v>
                </c:pt>
                <c:pt idx="156">
                  <c:v>6/6</c:v>
                </c:pt>
                <c:pt idx="157">
                  <c:v>6/7</c:v>
                </c:pt>
                <c:pt idx="158">
                  <c:v>6/8</c:v>
                </c:pt>
                <c:pt idx="159">
                  <c:v>6/9</c:v>
                </c:pt>
                <c:pt idx="160">
                  <c:v>6/10</c:v>
                </c:pt>
                <c:pt idx="161">
                  <c:v>6/11</c:v>
                </c:pt>
                <c:pt idx="162">
                  <c:v>6/12</c:v>
                </c:pt>
                <c:pt idx="163">
                  <c:v>6/13</c:v>
                </c:pt>
                <c:pt idx="164">
                  <c:v>6/14</c:v>
                </c:pt>
                <c:pt idx="165">
                  <c:v>6/15</c:v>
                </c:pt>
                <c:pt idx="166">
                  <c:v>6/16</c:v>
                </c:pt>
                <c:pt idx="167">
                  <c:v>6/17</c:v>
                </c:pt>
                <c:pt idx="168">
                  <c:v>6/18</c:v>
                </c:pt>
                <c:pt idx="169">
                  <c:v>6/21</c:v>
                </c:pt>
                <c:pt idx="170">
                  <c:v>6/22</c:v>
                </c:pt>
                <c:pt idx="171">
                  <c:v>6/23</c:v>
                </c:pt>
                <c:pt idx="172">
                  <c:v>6/28</c:v>
                </c:pt>
                <c:pt idx="173">
                  <c:v>6/29</c:v>
                </c:pt>
                <c:pt idx="174">
                  <c:v>6/30</c:v>
                </c:pt>
                <c:pt idx="175">
                  <c:v>7/5</c:v>
                </c:pt>
                <c:pt idx="176">
                  <c:v>7/6</c:v>
                </c:pt>
                <c:pt idx="177">
                  <c:v>7/7</c:v>
                </c:pt>
                <c:pt idx="178">
                  <c:v>7/12</c:v>
                </c:pt>
                <c:pt idx="179">
                  <c:v>7/13</c:v>
                </c:pt>
                <c:pt idx="180">
                  <c:v>7/14</c:v>
                </c:pt>
                <c:pt idx="181">
                  <c:v>7/19</c:v>
                </c:pt>
                <c:pt idx="182">
                  <c:v>7/20</c:v>
                </c:pt>
                <c:pt idx="183">
                  <c:v>7/21</c:v>
                </c:pt>
                <c:pt idx="184">
                  <c:v>7/26/</c:v>
                </c:pt>
                <c:pt idx="185">
                  <c:v>7/27</c:v>
                </c:pt>
                <c:pt idx="186">
                  <c:v>7/28</c:v>
                </c:pt>
                <c:pt idx="187">
                  <c:v>8/2</c:v>
                </c:pt>
                <c:pt idx="188">
                  <c:v>8/3</c:v>
                </c:pt>
                <c:pt idx="189">
                  <c:v>8/4</c:v>
                </c:pt>
                <c:pt idx="190">
                  <c:v>8/9</c:v>
                </c:pt>
                <c:pt idx="191">
                  <c:v>8/10</c:v>
                </c:pt>
                <c:pt idx="192">
                  <c:v>8/11</c:v>
                </c:pt>
                <c:pt idx="193">
                  <c:v>8/16</c:v>
                </c:pt>
                <c:pt idx="194">
                  <c:v>8/17</c:v>
                </c:pt>
                <c:pt idx="195">
                  <c:v>8/18</c:v>
                </c:pt>
                <c:pt idx="196">
                  <c:v>8/23</c:v>
                </c:pt>
                <c:pt idx="197">
                  <c:v>8/24</c:v>
                </c:pt>
                <c:pt idx="198">
                  <c:v>8/25</c:v>
                </c:pt>
                <c:pt idx="199">
                  <c:v>8/30</c:v>
                </c:pt>
                <c:pt idx="200">
                  <c:v>8/31</c:v>
                </c:pt>
                <c:pt idx="201">
                  <c:v>9/1</c:v>
                </c:pt>
                <c:pt idx="202">
                  <c:v>9/6</c:v>
                </c:pt>
                <c:pt idx="203">
                  <c:v>9/7</c:v>
                </c:pt>
                <c:pt idx="204">
                  <c:v>9/8</c:v>
                </c:pt>
                <c:pt idx="205">
                  <c:v>9/14</c:v>
                </c:pt>
                <c:pt idx="206">
                  <c:v>9/15</c:v>
                </c:pt>
                <c:pt idx="207">
                  <c:v>9/20</c:v>
                </c:pt>
                <c:pt idx="208">
                  <c:v>9/21</c:v>
                </c:pt>
                <c:pt idx="209">
                  <c:v>9/22</c:v>
                </c:pt>
                <c:pt idx="210">
                  <c:v>9/27</c:v>
                </c:pt>
                <c:pt idx="211">
                  <c:v>9/28</c:v>
                </c:pt>
                <c:pt idx="212">
                  <c:v>9/29</c:v>
                </c:pt>
                <c:pt idx="213">
                  <c:v>10/4</c:v>
                </c:pt>
                <c:pt idx="214">
                  <c:v>10/5</c:v>
                </c:pt>
                <c:pt idx="215">
                  <c:v>10/6</c:v>
                </c:pt>
                <c:pt idx="216">
                  <c:v>10/11</c:v>
                </c:pt>
                <c:pt idx="217">
                  <c:v>10/12</c:v>
                </c:pt>
                <c:pt idx="218">
                  <c:v>10/13</c:v>
                </c:pt>
                <c:pt idx="219">
                  <c:v>10/18</c:v>
                </c:pt>
                <c:pt idx="220">
                  <c:v>10/19</c:v>
                </c:pt>
                <c:pt idx="221">
                  <c:v>10/20</c:v>
                </c:pt>
                <c:pt idx="222">
                  <c:v>10/25</c:v>
                </c:pt>
                <c:pt idx="223">
                  <c:v>10/26</c:v>
                </c:pt>
                <c:pt idx="224">
                  <c:v>10/27</c:v>
                </c:pt>
                <c:pt idx="225">
                  <c:v>11/1</c:v>
                </c:pt>
                <c:pt idx="226">
                  <c:v>11/2</c:v>
                </c:pt>
                <c:pt idx="227">
                  <c:v>11/3</c:v>
                </c:pt>
                <c:pt idx="228">
                  <c:v>11/8</c:v>
                </c:pt>
                <c:pt idx="229">
                  <c:v>11/9</c:v>
                </c:pt>
                <c:pt idx="230">
                  <c:v>11/10</c:v>
                </c:pt>
                <c:pt idx="231">
                  <c:v>11/15</c:v>
                </c:pt>
                <c:pt idx="232">
                  <c:v>11/16</c:v>
                </c:pt>
                <c:pt idx="233">
                  <c:v>11/17</c:v>
                </c:pt>
                <c:pt idx="234">
                  <c:v>11/22</c:v>
                </c:pt>
                <c:pt idx="235">
                  <c:v>11/23</c:v>
                </c:pt>
                <c:pt idx="236">
                  <c:v>11/24</c:v>
                </c:pt>
                <c:pt idx="237">
                  <c:v>11/29</c:v>
                </c:pt>
                <c:pt idx="238">
                  <c:v>11/30</c:v>
                </c:pt>
                <c:pt idx="239">
                  <c:v>12/1</c:v>
                </c:pt>
              </c:strCache>
            </c:strRef>
          </c:cat>
          <c:val>
            <c:numRef>
              <c:f>Sheet1!$CP$2:$LU$2</c:f>
              <c:numCache>
                <c:formatCode>General</c:formatCode>
                <c:ptCount val="240"/>
                <c:pt idx="0">
                  <c:v>8</c:v>
                </c:pt>
                <c:pt idx="1">
                  <c:v>7</c:v>
                </c:pt>
                <c:pt idx="2">
                  <c:v>14</c:v>
                </c:pt>
                <c:pt idx="3">
                  <c:v>9</c:v>
                </c:pt>
                <c:pt idx="4">
                  <c:v>14</c:v>
                </c:pt>
                <c:pt idx="5">
                  <c:v>13</c:v>
                </c:pt>
                <c:pt idx="6">
                  <c:v>5</c:v>
                </c:pt>
                <c:pt idx="7">
                  <c:v>12</c:v>
                </c:pt>
                <c:pt idx="8">
                  <c:v>17</c:v>
                </c:pt>
                <c:pt idx="9">
                  <c:v>22</c:v>
                </c:pt>
                <c:pt idx="10">
                  <c:v>10</c:v>
                </c:pt>
                <c:pt idx="11">
                  <c:v>10</c:v>
                </c:pt>
                <c:pt idx="12">
                  <c:v>6</c:v>
                </c:pt>
                <c:pt idx="13">
                  <c:v>3</c:v>
                </c:pt>
                <c:pt idx="14">
                  <c:v>5</c:v>
                </c:pt>
                <c:pt idx="15">
                  <c:v>4</c:v>
                </c:pt>
                <c:pt idx="16">
                  <c:v>5</c:v>
                </c:pt>
                <c:pt idx="17">
                  <c:v>8</c:v>
                </c:pt>
                <c:pt idx="18">
                  <c:v>6</c:v>
                </c:pt>
                <c:pt idx="19">
                  <c:v>5</c:v>
                </c:pt>
                <c:pt idx="20">
                  <c:v>6</c:v>
                </c:pt>
                <c:pt idx="21">
                  <c:v>8</c:v>
                </c:pt>
                <c:pt idx="22">
                  <c:v>8</c:v>
                </c:pt>
                <c:pt idx="23">
                  <c:v>6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6</c:v>
                </c:pt>
                <c:pt idx="28">
                  <c:v>2</c:v>
                </c:pt>
                <c:pt idx="29">
                  <c:v>1</c:v>
                </c:pt>
                <c:pt idx="30">
                  <c:v>0</c:v>
                </c:pt>
                <c:pt idx="31">
                  <c:v>1</c:v>
                </c:pt>
                <c:pt idx="32">
                  <c:v>0</c:v>
                </c:pt>
                <c:pt idx="33">
                  <c:v>1</c:v>
                </c:pt>
                <c:pt idx="34">
                  <c:v>1</c:v>
                </c:pt>
                <c:pt idx="35">
                  <c:v>3</c:v>
                </c:pt>
                <c:pt idx="36">
                  <c:v>0</c:v>
                </c:pt>
                <c:pt idx="37">
                  <c:v>1</c:v>
                </c:pt>
                <c:pt idx="38">
                  <c:v>1</c:v>
                </c:pt>
                <c:pt idx="39">
                  <c:v>0</c:v>
                </c:pt>
                <c:pt idx="40">
                  <c:v>1</c:v>
                </c:pt>
                <c:pt idx="41">
                  <c:v>4</c:v>
                </c:pt>
                <c:pt idx="42">
                  <c:v>2</c:v>
                </c:pt>
                <c:pt idx="43">
                  <c:v>3</c:v>
                </c:pt>
                <c:pt idx="44">
                  <c:v>2</c:v>
                </c:pt>
                <c:pt idx="45">
                  <c:v>6</c:v>
                </c:pt>
                <c:pt idx="46">
                  <c:v>4</c:v>
                </c:pt>
                <c:pt idx="47">
                  <c:v>3</c:v>
                </c:pt>
                <c:pt idx="48">
                  <c:v>5</c:v>
                </c:pt>
                <c:pt idx="49">
                  <c:v>3</c:v>
                </c:pt>
                <c:pt idx="50">
                  <c:v>2</c:v>
                </c:pt>
                <c:pt idx="51">
                  <c:v>0</c:v>
                </c:pt>
                <c:pt idx="52">
                  <c:v>1</c:v>
                </c:pt>
                <c:pt idx="53">
                  <c:v>0</c:v>
                </c:pt>
                <c:pt idx="54">
                  <c:v>1</c:v>
                </c:pt>
                <c:pt idx="55">
                  <c:v>1</c:v>
                </c:pt>
                <c:pt idx="56">
                  <c:v>2</c:v>
                </c:pt>
                <c:pt idx="57">
                  <c:v>0</c:v>
                </c:pt>
                <c:pt idx="58">
                  <c:v>0</c:v>
                </c:pt>
                <c:pt idx="59">
                  <c:v>1</c:v>
                </c:pt>
                <c:pt idx="60">
                  <c:v>1</c:v>
                </c:pt>
                <c:pt idx="61">
                  <c:v>0</c:v>
                </c:pt>
                <c:pt idx="62">
                  <c:v>1</c:v>
                </c:pt>
                <c:pt idx="63">
                  <c:v>1</c:v>
                </c:pt>
                <c:pt idx="64">
                  <c:v>0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4</c:v>
                </c:pt>
                <c:pt idx="69">
                  <c:v>2</c:v>
                </c:pt>
                <c:pt idx="70">
                  <c:v>2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1</c:v>
                </c:pt>
                <c:pt idx="80">
                  <c:v>1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1</c:v>
                </c:pt>
                <c:pt idx="85">
                  <c:v>1</c:v>
                </c:pt>
                <c:pt idx="86">
                  <c:v>0</c:v>
                </c:pt>
                <c:pt idx="87">
                  <c:v>1</c:v>
                </c:pt>
                <c:pt idx="88">
                  <c:v>0</c:v>
                </c:pt>
                <c:pt idx="89">
                  <c:v>0</c:v>
                </c:pt>
                <c:pt idx="90">
                  <c:v>1</c:v>
                </c:pt>
                <c:pt idx="91">
                  <c:v>0</c:v>
                </c:pt>
                <c:pt idx="92">
                  <c:v>1</c:v>
                </c:pt>
                <c:pt idx="93">
                  <c:v>1</c:v>
                </c:pt>
                <c:pt idx="94">
                  <c:v>0</c:v>
                </c:pt>
                <c:pt idx="95">
                  <c:v>0</c:v>
                </c:pt>
                <c:pt idx="96">
                  <c:v>4</c:v>
                </c:pt>
                <c:pt idx="97">
                  <c:v>3</c:v>
                </c:pt>
                <c:pt idx="98">
                  <c:v>2</c:v>
                </c:pt>
                <c:pt idx="99">
                  <c:v>2</c:v>
                </c:pt>
                <c:pt idx="100">
                  <c:v>1</c:v>
                </c:pt>
                <c:pt idx="101">
                  <c:v>1</c:v>
                </c:pt>
                <c:pt idx="102">
                  <c:v>0</c:v>
                </c:pt>
                <c:pt idx="103">
                  <c:v>3</c:v>
                </c:pt>
                <c:pt idx="104">
                  <c:v>1</c:v>
                </c:pt>
                <c:pt idx="105">
                  <c:v>1</c:v>
                </c:pt>
                <c:pt idx="106">
                  <c:v>0</c:v>
                </c:pt>
                <c:pt idx="107">
                  <c:v>2</c:v>
                </c:pt>
                <c:pt idx="108">
                  <c:v>1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1</c:v>
                </c:pt>
                <c:pt idx="113">
                  <c:v>1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2</c:v>
                </c:pt>
                <c:pt idx="119">
                  <c:v>1</c:v>
                </c:pt>
                <c:pt idx="120">
                  <c:v>1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2</c:v>
                </c:pt>
                <c:pt idx="125">
                  <c:v>1</c:v>
                </c:pt>
                <c:pt idx="126">
                  <c:v>0</c:v>
                </c:pt>
                <c:pt idx="127">
                  <c:v>2</c:v>
                </c:pt>
                <c:pt idx="128">
                  <c:v>3</c:v>
                </c:pt>
                <c:pt idx="129">
                  <c:v>2</c:v>
                </c:pt>
                <c:pt idx="130">
                  <c:v>3</c:v>
                </c:pt>
                <c:pt idx="131">
                  <c:v>2</c:v>
                </c:pt>
                <c:pt idx="132">
                  <c:v>1</c:v>
                </c:pt>
                <c:pt idx="133">
                  <c:v>0</c:v>
                </c:pt>
                <c:pt idx="134">
                  <c:v>0</c:v>
                </c:pt>
                <c:pt idx="135">
                  <c:v>2</c:v>
                </c:pt>
                <c:pt idx="136">
                  <c:v>3</c:v>
                </c:pt>
                <c:pt idx="137">
                  <c:v>1</c:v>
                </c:pt>
                <c:pt idx="138">
                  <c:v>1</c:v>
                </c:pt>
                <c:pt idx="139">
                  <c:v>3</c:v>
                </c:pt>
                <c:pt idx="140">
                  <c:v>1</c:v>
                </c:pt>
                <c:pt idx="141">
                  <c:v>0</c:v>
                </c:pt>
                <c:pt idx="142">
                  <c:v>0</c:v>
                </c:pt>
                <c:pt idx="143">
                  <c:v>3</c:v>
                </c:pt>
                <c:pt idx="144">
                  <c:v>0</c:v>
                </c:pt>
                <c:pt idx="145">
                  <c:v>1</c:v>
                </c:pt>
                <c:pt idx="146">
                  <c:v>3</c:v>
                </c:pt>
                <c:pt idx="147">
                  <c:v>0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2</c:v>
                </c:pt>
                <c:pt idx="157">
                  <c:v>0</c:v>
                </c:pt>
                <c:pt idx="158">
                  <c:v>2</c:v>
                </c:pt>
                <c:pt idx="159">
                  <c:v>1</c:v>
                </c:pt>
                <c:pt idx="160">
                  <c:v>0</c:v>
                </c:pt>
                <c:pt idx="161">
                  <c:v>0</c:v>
                </c:pt>
                <c:pt idx="162">
                  <c:v>2</c:v>
                </c:pt>
                <c:pt idx="163">
                  <c:v>1</c:v>
                </c:pt>
                <c:pt idx="164">
                  <c:v>3</c:v>
                </c:pt>
                <c:pt idx="165">
                  <c:v>1</c:v>
                </c:pt>
                <c:pt idx="166">
                  <c:v>2</c:v>
                </c:pt>
                <c:pt idx="167">
                  <c:v>1</c:v>
                </c:pt>
                <c:pt idx="169">
                  <c:v>0</c:v>
                </c:pt>
                <c:pt idx="170">
                  <c:v>1</c:v>
                </c:pt>
                <c:pt idx="171">
                  <c:v>0</c:v>
                </c:pt>
                <c:pt idx="172">
                  <c:v>1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1</c:v>
                </c:pt>
                <c:pt idx="177">
                  <c:v>2</c:v>
                </c:pt>
                <c:pt idx="178">
                  <c:v>0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3</c:v>
                </c:pt>
                <c:pt idx="183">
                  <c:v>1</c:v>
                </c:pt>
                <c:pt idx="184">
                  <c:v>5</c:v>
                </c:pt>
                <c:pt idx="185">
                  <c:v>1</c:v>
                </c:pt>
                <c:pt idx="186">
                  <c:v>3</c:v>
                </c:pt>
                <c:pt idx="187">
                  <c:v>3</c:v>
                </c:pt>
                <c:pt idx="188">
                  <c:v>4</c:v>
                </c:pt>
                <c:pt idx="189">
                  <c:v>2</c:v>
                </c:pt>
                <c:pt idx="190">
                  <c:v>6</c:v>
                </c:pt>
                <c:pt idx="191">
                  <c:v>10</c:v>
                </c:pt>
                <c:pt idx="192">
                  <c:v>18</c:v>
                </c:pt>
                <c:pt idx="193">
                  <c:v>15</c:v>
                </c:pt>
                <c:pt idx="194">
                  <c:v>5</c:v>
                </c:pt>
                <c:pt idx="195">
                  <c:v>9</c:v>
                </c:pt>
                <c:pt idx="196">
                  <c:v>9</c:v>
                </c:pt>
                <c:pt idx="197">
                  <c:v>21</c:v>
                </c:pt>
                <c:pt idx="198">
                  <c:v>13</c:v>
                </c:pt>
                <c:pt idx="199">
                  <c:v>12</c:v>
                </c:pt>
                <c:pt idx="200">
                  <c:v>17</c:v>
                </c:pt>
                <c:pt idx="201">
                  <c:v>22</c:v>
                </c:pt>
                <c:pt idx="202">
                  <c:v>14</c:v>
                </c:pt>
                <c:pt idx="203">
                  <c:v>0</c:v>
                </c:pt>
                <c:pt idx="204">
                  <c:v>4</c:v>
                </c:pt>
                <c:pt idx="205">
                  <c:v>1</c:v>
                </c:pt>
                <c:pt idx="206">
                  <c:v>12</c:v>
                </c:pt>
                <c:pt idx="207">
                  <c:v>6</c:v>
                </c:pt>
                <c:pt idx="208">
                  <c:v>4</c:v>
                </c:pt>
                <c:pt idx="209">
                  <c:v>4</c:v>
                </c:pt>
                <c:pt idx="210">
                  <c:v>3</c:v>
                </c:pt>
                <c:pt idx="211">
                  <c:v>5</c:v>
                </c:pt>
                <c:pt idx="212">
                  <c:v>3</c:v>
                </c:pt>
                <c:pt idx="213">
                  <c:v>5</c:v>
                </c:pt>
                <c:pt idx="214">
                  <c:v>7</c:v>
                </c:pt>
                <c:pt idx="215">
                  <c:v>12</c:v>
                </c:pt>
                <c:pt idx="216">
                  <c:v>22</c:v>
                </c:pt>
                <c:pt idx="217">
                  <c:v>8</c:v>
                </c:pt>
                <c:pt idx="218">
                  <c:v>5</c:v>
                </c:pt>
                <c:pt idx="219">
                  <c:v>9</c:v>
                </c:pt>
                <c:pt idx="220">
                  <c:v>15</c:v>
                </c:pt>
                <c:pt idx="221">
                  <c:v>9</c:v>
                </c:pt>
                <c:pt idx="222">
                  <c:v>13</c:v>
                </c:pt>
                <c:pt idx="223">
                  <c:v>13</c:v>
                </c:pt>
                <c:pt idx="224">
                  <c:v>16</c:v>
                </c:pt>
                <c:pt idx="225">
                  <c:v>27</c:v>
                </c:pt>
                <c:pt idx="226">
                  <c:v>11</c:v>
                </c:pt>
                <c:pt idx="227">
                  <c:v>18</c:v>
                </c:pt>
                <c:pt idx="228">
                  <c:v>4</c:v>
                </c:pt>
                <c:pt idx="229">
                  <c:v>14</c:v>
                </c:pt>
                <c:pt idx="230">
                  <c:v>17</c:v>
                </c:pt>
                <c:pt idx="231">
                  <c:v>28</c:v>
                </c:pt>
                <c:pt idx="232">
                  <c:v>25</c:v>
                </c:pt>
                <c:pt idx="233">
                  <c:v>15</c:v>
                </c:pt>
                <c:pt idx="234">
                  <c:v>18</c:v>
                </c:pt>
                <c:pt idx="235">
                  <c:v>38</c:v>
                </c:pt>
                <c:pt idx="236">
                  <c:v>28</c:v>
                </c:pt>
                <c:pt idx="237">
                  <c:v>16</c:v>
                </c:pt>
                <c:pt idx="238">
                  <c:v>17</c:v>
                </c:pt>
                <c:pt idx="239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4C2-4044-8136-089573C3C8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000056"/>
        <c:axId val="183000840"/>
      </c:lineChart>
      <c:dateAx>
        <c:axId val="183000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000840"/>
        <c:crosses val="autoZero"/>
        <c:auto val="0"/>
        <c:lblOffset val="100"/>
        <c:baseTimeUnit val="days"/>
        <c:majorUnit val="14"/>
        <c:minorUnit val="1"/>
      </c:dateAx>
      <c:valAx>
        <c:axId val="183000840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000056"/>
        <c:crosses val="autoZero"/>
        <c:crossBetween val="between"/>
        <c:majorUnit val="5"/>
        <c:min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205110390612939"/>
          <c:y val="0.93458492831089768"/>
          <c:w val="0.7326624980700942"/>
          <c:h val="6.26594847538881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Template!$A$2:$B$34</cx:f>
        <cx:nf>Template!$A$1:$B$1</cx:nf>
        <cx:lvl ptCount="33" name="State">
          <cx:pt idx="0">New Mexico</cx:pt>
          <cx:pt idx="1">New Mexico</cx:pt>
          <cx:pt idx="2">New Mexico</cx:pt>
          <cx:pt idx="3">New Mexico</cx:pt>
          <cx:pt idx="4">New Mexico</cx:pt>
          <cx:pt idx="5">New Mexico</cx:pt>
          <cx:pt idx="6">New Mexico</cx:pt>
          <cx:pt idx="7">New Mexico</cx:pt>
          <cx:pt idx="8">New Mexico</cx:pt>
          <cx:pt idx="9">New Mexico</cx:pt>
          <cx:pt idx="10">New Mexico</cx:pt>
          <cx:pt idx="11">New Mexico</cx:pt>
          <cx:pt idx="12">New Mexico</cx:pt>
          <cx:pt idx="13">New Mexico</cx:pt>
          <cx:pt idx="14">New Mexico</cx:pt>
          <cx:pt idx="15">New Mexico</cx:pt>
          <cx:pt idx="16">New Mexico</cx:pt>
          <cx:pt idx="17">New Mexico</cx:pt>
          <cx:pt idx="18">New Mexico</cx:pt>
          <cx:pt idx="19">New Mexico</cx:pt>
          <cx:pt idx="20">New Mexico</cx:pt>
          <cx:pt idx="21">New Mexico</cx:pt>
          <cx:pt idx="22">New Mexico</cx:pt>
          <cx:pt idx="23">New Mexico</cx:pt>
          <cx:pt idx="24">New Mexico</cx:pt>
          <cx:pt idx="25">New Mexico</cx:pt>
          <cx:pt idx="26">New Mexico</cx:pt>
          <cx:pt idx="27">New Mexico</cx:pt>
          <cx:pt idx="28">New Mexico</cx:pt>
          <cx:pt idx="29">New Mexico</cx:pt>
          <cx:pt idx="30">New Mexico</cx:pt>
          <cx:pt idx="31">New Mexico</cx:pt>
          <cx:pt idx="32">New Mexico</cx:pt>
        </cx:lvl>
        <cx:lvl ptCount="33" name="County">
          <cx:pt idx="0">Bernalillo</cx:pt>
          <cx:pt idx="1">Catron</cx:pt>
          <cx:pt idx="2">Chaves</cx:pt>
          <cx:pt idx="3">Cibola</cx:pt>
          <cx:pt idx="4">Colfax</cx:pt>
          <cx:pt idx="5">Curry</cx:pt>
          <cx:pt idx="6">De Baca</cx:pt>
          <cx:pt idx="7">Doña Ana</cx:pt>
          <cx:pt idx="8">Eddy</cx:pt>
          <cx:pt idx="9">Grant</cx:pt>
          <cx:pt idx="10">Guadalupe</cx:pt>
          <cx:pt idx="11">Harding</cx:pt>
          <cx:pt idx="12">Hidalgo</cx:pt>
          <cx:pt idx="13">Lea</cx:pt>
          <cx:pt idx="14">Lincoln</cx:pt>
          <cx:pt idx="15">Los Alamos</cx:pt>
          <cx:pt idx="16">Luna</cx:pt>
          <cx:pt idx="17">McKinley</cx:pt>
          <cx:pt idx="18">Mora</cx:pt>
          <cx:pt idx="19">Otero</cx:pt>
          <cx:pt idx="20">Quay</cx:pt>
          <cx:pt idx="21">Rio Arriba</cx:pt>
          <cx:pt idx="22">Roosevelt</cx:pt>
          <cx:pt idx="23">San Juan</cx:pt>
          <cx:pt idx="24">San Miguel</cx:pt>
          <cx:pt idx="25">Sandoval</cx:pt>
          <cx:pt idx="26">Santa Fe</cx:pt>
          <cx:pt idx="27">Sierra</cx:pt>
          <cx:pt idx="28">Socorro</cx:pt>
          <cx:pt idx="29">Taos</cx:pt>
          <cx:pt idx="30">Torrance</cx:pt>
          <cx:pt idx="31">Union</cx:pt>
          <cx:pt idx="32">Valencia</cx:pt>
        </cx:lvl>
      </cx:strDim>
      <cx:numDim type="colorVal">
        <cx:f>Template!$C$2:$C$34</cx:f>
        <cx:nf>Template!$C$1</cx:nf>
        <cx:lvl ptCount="33" formatCode="0" name="Column1">
          <cx:pt idx="0">28</cx:pt>
          <cx:pt idx="2">23</cx:pt>
          <cx:pt idx="7">29</cx:pt>
          <cx:pt idx="8">12</cx:pt>
          <cx:pt idx="15">4</cx:pt>
          <cx:pt idx="16">2</cx:pt>
          <cx:pt idx="17">12</cx:pt>
          <cx:pt idx="19">11</cx:pt>
          <cx:pt idx="23">99</cx:pt>
          <cx:pt idx="24">17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baseline="0" dirty="0">
                <a:solidFill>
                  <a:srgbClr val="595959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Staff Support Present or </a:t>
            </a:r>
            <a:r>
              <a:rPr lang="en-US" sz="1800" b="0" i="0" baseline="0" dirty="0" err="1">
                <a:solidFill>
                  <a:srgbClr val="595959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800" b="0" i="0" baseline="0" dirty="0">
                <a:solidFill>
                  <a:srgbClr val="595959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Route to NM, 12/06/21</a:t>
            </a:r>
            <a:endParaRPr lang="en-US" dirty="0">
              <a:effectLst/>
            </a:endParaRPr>
          </a:p>
        </cx:rich>
      </cx:tx>
    </cx:title>
    <cx:plotArea>
      <cx:plotAreaRegion>
        <cx:series layoutId="regionMap" uniqueId="{B1660D3D-160A-4362-9E9E-7B3B8987CB2F}">
          <cx:tx>
            <cx:txData>
              <cx:f>Template!$C$1</cx:f>
              <cx:v>Column1</cx:v>
            </cx:txData>
          </cx:tx>
          <cx:dataId val="0"/>
          <cx:layoutPr>
            <cx:geography cultureLanguage="en-US" cultureRegion="US" attribution="Powered by Bing">
              <cx:geoCache provider="{E9337A44-BEBE-4D9F-B70C-5C5E7DAFC167}">
                <cx:binary>7H3pUtzItu6rOPz7is552LF7RxypVAUFGLex227/UbCB1qzUPL3VfYb7YndJBdQA9sFuTsQ5nI4g
hKQclKUv18qVa9I/r/t/XCe3V+WbPk2y6h/X/a9vg7rO//HLL9V1cJteVUdpeF2ayvxZH12b9Bfz
55/h9e0vN+VVF2b+LwRh9st1cFXWt/3bf/0TevNvzZm5vqpDk/3W3JbDh9uqSerqO2VPFr25uknD
bBFWdRle1/jXt+9uuzfnt314bd7ul5Ff3zrBVXtbvX1zm9VhPXwc8ttf3+61J2/f/HL4mEdDepPA
qOvmBhpTekQ1xRQTLjCiHIu3bxKT+XfFFkbsiBMiuWKKKiUkPGDz8HdXKbTfDOiNY5qsHu6LnhzX
PKqrm5vytqrgd83/H7Xf+y3wKs6/9Qoenng9PXl6+T7g8OvbT1lY3968uayv6uk9hZWZh1YOjpl+
7qfL+f38sg/fv/55cAPe2MGdHYQPX+9/VrQP4n8G8FVdmuy7L/KHAZaYEqYJEpwRLfQhwOpIcqkQ
UxIJxJm8f/gdwPOAHl73dybeNwDeb/8cgPdbvDKAV83VzVXS5Lf3r/lJYvlBjNmRZogjrhVmjAM5
H2LMjoSSlGqpiMRMsfuHbzB+GNPPw/y4i2cg/bjRKwPbvi2zqyRMEmDl36GcH0SbHyHFCAOerDEG
2laHaIsjAfROFVeCEaDt+4dv0N4O6ufhfqKPZ+D9RKtXBvhHU5ZX2fULE7cUSiCFNCUCS/yIgYsj
xDnhWiIGU+KQuO+H9PNgP+rhGVA/avPKgHaasvy+vPODRM2OGCaIcAYimECYP5LD6BHWnDCqKGdA
3Ydy2DSen4d4/jkPzZ+B736DVwbuZXgLZHzPNV9igQbwKMVSSQxULPkhw5ZHhCMqBLkv3iwWG369
Gc0DON9ZR56WwA7aPwPcgxavDF0n/LdJXhRdfgT0SjgF6UtoScQj2pVH04LNKUJEb0TwXYA3A/p5
gA/aPwPggxavDWCT/HnVvyT5iiONGHBdJojSCKA+JGDg3lRjQQks00gqfP/wuz3UPKC/APB+++cA
vN/ilQG8uH1jX12/KAkDgJJKpQnmSMF/QPBQDTIRsJjEbdCV7ON7N56fB/iwg2cgfNjktUFs/t//
vXrzH9mLgkyOKBawL2KIAqU+sU0WR5MihAH8lEt2KGMtTDYP6S/gfNjDc4A+bPPKkD67fWGMNbBi
EJGFlJKCuHxIyKDwZFpJAZNAIcVhN7W7FsNofh7e3cbPQHa3+isD1b25edHdEZl2RxJzUHgowQkF
BdYj9kxAuQV0i5CWkwS2i+o0nJ+Hda/1M3Ddq//KgF2BeqO+f7kvsTMiR1JojgmWgmM62xf2kVVH
RMKmF7ix4iBmg2pzF9l5PD8P7X7zZ2C73+CVgXt+fRpmye2LUi4/4lhjQhFwY71RRh7iCwWg4QLd
tab0kB/fD+nnIX7UwzNQftTmlQF9fFXegFHznpRego45mCBAaCJagwQFxoYntkjTPFAMS70p3iXj
uwH9PMqHHTwD5MMmrwzjy6vsxrRXycuCTBGomIXkeiNCHy7D4ogzRcDsQKVWcHL/8DtN1t2Qfh7m
+x/10MMzcH7U5pUBfRyCQdF/UQsTbJSYBkUHbIcp2PwfmxzAZoxAhAYjE9JcooNF+W5EDyBtKP1J
LvO0yvKwg2egfNjklYF8FmbXJnlhxwAxCdUS9sEEHASm3e7+ysyPlJQwDSQhYtJv7hPz3Yh+HuTD
Dp4B8mGT1wayqd78R3KVmur+VT9JMz9oWQIYQbRiRDKNYOf0eEcsjibpjFANWEOFA+eAs4dB/QWo
H/fxHLQft3ptgDcvreAiYATWggrQcSlQcR2StARfH+DoCJSdoKw+1FOfwXD+Asi7rZ8D7279Vwbs
uXlZ+yGY+EGtgQVIXZry2Ulrn1czWJAxl6DdJBqjyYtvV7yehvPzwO61fgawe/VfGbAX9W35wqIW
WJQIFuCY9fT+GDZWAiwOUlM2SVpgmNhFdh7Pz0O73/wZ2O43eGXg/tZcvbDuAwupOHBkWHXZrJXc
p1p6BNZisDiB/guUYIfYTsP5eWj3Wj8D2b36rwzYD6F58x9lGf77RU0NQJlaMFholQSvHTy5Ru/D
C1xbTbotKH7Cs3Y7qJ8H+Yk+ngH1E61eG+DGVLftbfKiqmp2hBVGggGWEjRZj23Ek2mJgyJbgIZk
Mj7ts+oP92P6C3A/6uI5aD9q9MrABgXPm3Vz9aKbY3GkQNVFwOkDfConl45D2laTRAYWC8XBmgjy
9D7W90P6eagf9fAMpB+1eYVAn4d+c/vCSk3wm4cYF7AsEgnuWQDlPhvnR1CmmMZgX9yQ/a4ENr30
zaD+GtgHfTwT7oNWrw/w+urN8vaeuF5GHTKrNZkCJn7HpQ/h1uBAAA5fnMFOanLEPYB7HtJfAnu/
h+dBvd/mtQFtrsFz/kU3VuwIQpoAQzA5CQE2J3D02McZWDzsqRgiTPCNrmQP582I/gLMBx08B+WD
Jq8M5I9XL6vYFEcMdNMgW4PVWE3qrEOEwfYMQU8Slul7l/pdhKfh/Dy8e62fge1e/VcGLARdvmzM
IiALcjTQJmA3RbSAJL1Pu+BPP3lUEwJsfBO0uovsPJ6fh3a/+TOw3W/wysD9/Sq5za7DF905syOF
BMQbYwRelvgJZwFwxKSUSVBTbwIa99fg+yH9PMSPengGyo/a/A8A+vtD3PvRU2AyhFtv6OgJQetH
A8vBoxqsxwKsxJyAQeIp7Qie1CPgMQ+76kdxx7tR8N8e09Pm4922e79x8xO//1L+a0LGvx1O/hCd
v7iqr9w5rn8novz7pfPPhzwEB02/DeJD1NjJza9vMYKYI8nBrvuQMmDqaE/cnUxC95Niv83tVVX/
+hYSBEDwEnj0YAq6MAV+H9Bdd3tXBL574BAErgSTegz2UG/fZKasA0g7QI5Ai8KpZJhxvomYqEwz
F2FwwgZHe/DFlwhBzBt9SLfw3iSDb7KHd3J3/SZr0vcmzOrq17eTlTrfVJuGy5EGl1F4vgL9ueAI
q6n8+uoDeD9Bbfx/jKc8vyikdVr6g299FRbD0R9pnAT8XThoK7b5gMbi1AR4JG6R96Ro7DEP0i5z
6gGRzq2r9otokB6wrc2I9YfUZ0EJNhBFxxOfxsVCWJUYXC+OB/yhTPrAztOafE1F7vXnflkydTqM
bc6YXWBdR3YEPq5Ja+8mKtj74dcmH8rQD+5STTxc/uujSeFvzlywvTllqtherW7N5IpTHVaapudD
rW32g2k6PKRCOJhkm3QX35iB3y389vTcnWlk8kv43tTcpfINh5gQv2v2MDsp6GlAwAezGaw4DMFu
7mF2aoibhRkIHIixTdTW/eyUU6PJSArBend+TNvZOVnYhKIY4m0JxNL/yOxUGnYhB9MTMcxBicRB
SAW3dbQ/PYuIJWPnZ9FZVYSOXwjP2DRvxlWc9GeREm1iawuV64DoAjlCV9QOJHYsK/XsIKwKtwj4
NUsDy6X8zHRlv64C0W0OlIX92oPtkWulw9cUk2JNc6tY66yoEngKnGZKt9idTxsvKzfl82UsvcKx
Yu3ZVeubtSG9Wee0eF+kTbeMFM3W8wFXFZDQfJprmZ2E6Y0ybbbWOL07yIez+V6TUt8dsBXYXuil
65HzdJ11OF0bEBNiez6tR5bbWSqHRW0V2boZRjhUYbbeXs5nGndO4A3jcchjs/anA01UtnPgDQtW
DeOnsU/Muq/qu0M4XXYWt5ZjWJ3N93OP987gq9Ap2iFJ7DYL4CisNoZzYz4kuCqXXkuzxGYty9eb
U9mQ7iTuP/C8zOGdVkOxLlh+d5gvozDKXBxaf5aWarpTH9iYPVayXQzcivpTqcwiCTxlc89bjHl7
U6fDe6uh3UKMWWZXOj2vg+aijJC/HKp2pbIst6UVZ3bZhPUq6duPXhCtsFeiY6zSj02Agf8E5bsO
x3w1yMJFeeS/DxxR1OXpmMXlKZvOmtQ3qxbjK2BbrqRW6JYda5c0ji3bisfUNd2YhJTYUVKZEz8C
rGZsIlF8Ssa68MbzjLDfZ/z8cQyXccVUWb9nphMLLGoV210TebbHBuYYJG5r4Ouu8MJmDfO5Wc9n
+uFse4/mHUvs7fVcZ3u5bTffQ9qjiV0krVsOTX68rfefdHNYPHfrk4AD5NMYN+XxaTlG5c5Y+Ty4
gzHMlz9+r8w1d+Js9DZPnDtIS3T3aradzvfaJBpXFtdLI5cHj9q8goPXdHDZZ1Fno6aqF3PjoMP5
qqy8dTKRSzjR13zIHi7jKvCAGh+u5+Iyi+LRmdvMJZtK25YsHFdDLQMnIHVhP9Xtwb3t4/NhgOcd
FM+X2zrb0WR1UdsW6evFXGUueKretj/Lb/SyjPXZ9ta26fbe9rdt78UVuSiFGGCGT++ECPnJlJm/
DHJh1paBQ16ZErkNBhZZEqsZncNTosJ8bQ3+RdRgvCSiqJCLsI8dYfm+M/ex7e3gcu4rlnEERDE9
TAOxJfZcffAidlx7yeZ5T7Wb720az/3MA9n0sL2ez+aaB/dM2pOTuETmpOuCdp17X5nbpVm+rkWb
r0Od9GhzHSaiH525aOeUD56BGTax0cOivDlOabiqJ6YeyolZDFmnnTDMmF1NPL+dSsp5Sdip5M9V
5zIQLtP1tup82YC/43KI+buoSYp1Mh0gRUq+OVQ4BA6NrbJZjkP121ww15vPeNWbxN5ez423l9tu
urC56zWAdDy2zgh3xuntpFnRruez+cCNbp1CjZmzU1BXfBHGg7EbHNdr4NC7h6fu1THw3dK3m+md
9PM6OJ2RiS7ne/E40c1c4uP+OGctXvV1rBM7FKxZD0qpJc7Cd4eVN+3mu9Y8retRLSOSBMdRCvLD
fGhaD0af+61TB7JYi2lxmw8hmZjidDkX4NgqEjs3n1HZtyfICqr1fADxvkvsLCLK5dr/0k+vilZj
4OQVtdY+Kjq3V1VoM0wHW3bAnHgD7K9jsDxsD/O9wPB/o6zHLgvJuO6lN67b6ZBx+L1ZW51Ufl6v
40rU6/ksqj27ZSY/GRrF1910wH09rEQj1gFKO+R4LSmXPhs/lJ5h9hAZy5kxn/EdJpATb4QJM99s
5rnDp0UwOR0TP4T2lJTAvUXueHVXJvb8JuYX4zF1zHAmV96I2Fo3mq3ns4CXd2eDaIwbNya00zQb
RodqYA9kZCBpgARo1qgv4TowyO4YihZqKKpj0lcL3rOxu4QXZdacWtwucykdzks6urqMfDdMrcyO
A1S7vdUYuxpDvU7SxnJDZXVOr6Rlk2y0VW91bjlJdWyW3uJJmpuv6+3N+XoumQ/ZOG2VcpIQh5re
szfX2/KdSnMn83WSWGJJSH2+ec4IkuFCe1Fljxa9VLhLl71Vj6ODJLATCoLN5tCHhePlHT3G6bHA
Pj8hU/l8oJPkNZ9VNEpB4Jqu55bbOrWFoOSg+rZOKQpmkxF5jghzs54PYxMCT51PYZYFMJkncffJ
8kH4yDZGRYuDOnPtZ9ybq2yeMjfxwu7G137pbh83n21/att33GZDqp35R81va/tzDy7nHxpbKz7+
Vk8L0vaAp0Voe+lPy5c3rSi49pa07AVM2GlpgQyJsJptK85nvUxgXdu22RZvug0Tmh0f3JTV9FYP
HjvX+eY9ATK8QxO6FMg3Nilhps+H2i+hq8PT+Tqz8F2lw+KKc4Dy2+U7nR5W3bnenO703ZMeqM5q
xKbrR+Vz1TE05qTCNzvPePr06SdtBw06hY+DzqPlzgjm022VnS7mksPr+eZO8035znBosmIVbMEi
KyY7h+ThMjWRywprOJ5rbO9vG0iGPDcfk6/bWx6ryZrwJKXOfDqXNInCm0eYAXaIabgaQFRdz4d+
0OV6nA5xxJrEnk/nm3NxUuewG97WnM+CJMCLIckKO9oWi2baLM/lO92RLK3WpMtz5Mync/nmSfN1
VI4fx1wny6ppNHa3zeeznT63Q5p7n4sB7g8WzuolTnvLbUvy+0wrW4qYL5kvcHa8oQvRRjlyt7VQ
msuFF4IUAstptu7aErbDwSwBdZOssz2orA4cnTXIkX3BYCnSuF5Hpr47WO1IQJSZrtMx5siZT/Vt
2fBw3etpP5tMNMMm8ayfxLntZdovo2jNlcpWg9VU60oFX0H2AQ3CQC1XVc3t0LAbDxbyxBSrPjb+
guNLPzXl2jTtFxnY6WlYDXhZY/Y1GJh25711DN0Yfaprmrrl9Ovm7fv2MO/wx7AMXObDMmM1WXSK
GrIoYx8E3CCma0FhMRe1dOIiKmF32Kw6Jj4l8Fs4708rVi8RAiEM5g4u08RVonFGiy+iMr7Y7l1n
VcS8i0173rmFYL6tuxav/0tUcef32WYPdXG7qrh//TdX2D2hT2bf1ScfpG7ZqpSnZjtKOw1uVxRU
wIpA8NGu0g5MR1O+WtAZb1LtbFXK4AIPSl4wKWCNNESZgh/PvdKOgqfm5M2hIQRVQdc/pFKmEEWx
p7ObfIEgFx8kCRHgJqKm4e2qlGvZVFHeJPK0zyHUwg1pR8yy7YqkcMjYe9xulcdXsdA+XqZW7xtH
edmSDbmjlVUHp01WZCA84i4S70Y6eORY49Ygp5UDTi6zltH2qqVd1LmgLAP9ct177SWmQdy5YZLz
UoM04Ff9ukbcJ++iCtXIbvEQxuvaq7PhsiiHauEjq1Mro0FLDdJhm56MgZRJ6XhR54vsf6X2+YnJ
TEFf+23jyDaf5a7iemNWmVo+zGdxhJkGh1A4wLyd/LwflNAS0vpBYgsI0QJ7J4TZbefz5HYGBABJ
40CnPaV13c5nIAIBEbgQ7qEwJEcAz4d7PfyepQAsQ3fXuyYSUFkfzmcCym5wfhOQAXgK8N2fzzlX
UZ0inZ9J8XtcgWoD6cLOqIhPLJOMiRtjGaxBgeKFizQ1fW4bSHQ2XlR8YFdMN3wdFQnrV1SrvofJ
l4d6ATsx38nqVlxlJg3tSPprjIq1kf7nhuiTBEfYyXn4uadesEjR0ETXad+FhWcr2B0WyzrJAuTb
Asky+WyUquQxF3Xxh+zfN2XuxxeBH1PXMg1alpDSYJWnDT32Damj35SoQKfdtco4qcArmYWnqVdp
O026ZYziwo5bEh5nVt97N/8ljP9/IEsHq8S3qcCZ8zU/poDJlvFAARB4hmGigz1umuSTle6BAsAM
A+YXSP2g8JSgGtj2vRkGUo9LCJ2QhIOFZJM3ccvRCfjfTtGrs8nxB6b/FOe6x87BwIOQgJVhyj6h
wVd/f/pHPbNiWvPyzCIB49ehz2Vf21FRZry3/Vyx/qTpfRxdJI2fO4koaATWC4KC7JgOKgzeZwEZ
bdiWi+G06eJAfMI4kTVfMuJDeMippVIzmFWuYwXSnfazCjXLAPTh0nLy0nRdYwdW0RRLMLl0xvl7
Ts5m62nV/fac3M/guZUy5sRA94ZriHsFvgdJhcD6tsmb+zAnJ+9u0N/BdJ2nGPgf3c9JesQUAms2
yBf3+Wju5+Rs094r+oFpCckDH81LCAyD0BIMxnMNDhIwiF0xwyt4MIg6Sc5IUpfoBpFScTf0S1O6
lemTbMED2VmnFFQ8+g+Koyq2aRYUqzhTAUMuLmPJHR+ztv7QjRk6lpKFsdsYQmsHEpG2meu3ovxY
tkyHbt7r4h3hTWSHY00CN/IUD1d+n517cV03tgfpW0jutCT1vcveE2192WYm6AqnDlWVgVG84vRT
laZAG5TF6JMmA2eLrFRF9KVLLREsaFx3zO5TRu0oIwvEig8eFich6xaD7I5hm4GcCoR3o/Ro84Qt
qrD9CI66Z0GlLnDTHNeD+NjT4LwKi5u2TWG7kd9mrXcxjJHnZknWOCjqpS1HUDsWJi8c4B2e3dRt
uEQlvgwlb5eBqkFx1nejW6okXTRjUtqQlteDTQfzXasoV2CbH+yExh9plPzWBHqZh3SZyia0k6i4
YrkRK9z4oNjo84s8JP4iId0X6aenZQn2iDT4FFhgWalEvjCB+SI7/0MQJJ/SXjd2I5Hv1H1M7DLq
AscL83bRpQNbV6jonab2zkC6e9+35qSXebXQcdTalbD+bSLk2X5cm2VZ4felF/8Zo9xyLEpDG9iU
tIvIpHaqugDGOK69GF/GozpPFctWFmu+ENLmYHTN/PMEm1PKrT8Izs0ZjORDIYvzIIiXmjfhou7S
0un9LjlJmJWtkgGtVN1f0VzfiDYNnCrUv5MmzpyKW8GCKO+8EOXFGOTv84acVxnonNKAOizVtyBC
fxytMrTBhhguFFaBE1nRFdagHM7iC4K6ehGl4TnrotMo9UabBRW2+0CAjjJp8xUIPZUdAXtt1ybM
yw/tMAzqb6l1I3uy7/LG+zSGT6zY0O5hxd5wRwFuM9NnQSbB9IE7Th4/wBvhSwL3+ee33BGCZiBn
xI5j5j13/EtuPVNS8/1Fe8olRCCyEvwzwP93Eo53mSNId0M4NJ13SvVI8UVqNZJmDhdRaFMfbPQV
95kdxlosQx9UGllTOyIwp1Uor5OhvWIpL04jGoLvgmat3Q3mc5oE0XEWRr1Nw/r3ThWgDkpa5cax
St18gP3ZWHnBEkXmOBWpfxoOgWWrIowXuJVLlnk3aZbyZdWar8Lz1kMSWS6zVOsEGGa2Fh2yhzS/
MFZ5m/NxHcTgCkTG1tiIVn+QNqwdbUK8ALv7GXzsobWTLm5sDIK102b8TPjqz45mZbtUpK7kOR5a
Nv6Geuz3l3QsMpbaPMfhuCzYbA9oLJlehrFn/aGKxrosohxY4dh3v3fcGo+jBvjo+yaoQrVAIThR
I7eMRb4i8yqi/Yqg2KnnRSZEeVa647z4ZLOTVJpHaXkSw7zx7JrlLDrnIGh3J6XywYIrQ+3WvmLt
ZVYl7BP4cmQeWDjwOH7+ccnmeTqUp/2i/pu4PD2x6WSwP/y2aLP/CaCtaDO1eiBeegSiiwCHJwh/
mHKO7xAvP6LgDTWJ3JD9ZS66J16ImADVBoJUIdOWcs5ye0+8BLK4Qc5M0K2AIDKn7/oB0WYKvdgl
XmBSEA8LjkcM9rWwf52C53aJN814Q9UIbjnGR77/VfUGrFNR9zEvx2Z814tmckhIJE8vkwjc75ZU
+Uh+ABNYWy+atIuiAvaWCQrAQ2lgVdLZQS+UA4l9h/OyFa2yURVx77zs0r75g1UpTm1/7JZDK6rx
A5e5tEUm/dqtEB7DkyQqT/M807FLUm4BLZZlYEses2KZsYBqp2Y9L8AqB4v0x2Y0jbXIgAaLm2hW
/NQcHBxda6NWQXdKlknhks+6lzGD/HgrrxK4XKg6AgrsR+VUgzmukN/GC1JmfQmSl8fl55xH11WT
e44mtexcP6B4RVjEFah3Uj7CoIbWOFIKr1qmqr3uB/Mu1To3LvYEed963si/IKWDyi091RVuZHT2
NY69QbtelVXdpfAzpVxpapuXLW7cHyfJp4ntf7pOE5aX71DkXr7xHYqEVg8UCcQFicNBLcnnzzDB
lH9YToEiIRDtLgppJrt7ioS843pKWAy6TsjqApS5VQEJ0A7B3gCyc22+6yR/RAWEJy/dXZIEwufw
qS94Bp42w7OKapckg3LMMPjuJGdNFNM/UFqM6cecgxHht3BIzRULEt26vAYjZJqVi7GGXBbLJLYk
OQlIkQTu2MAqbWPT9WPhhIaNsFlIDDg95nYfD4lyU1WN1Qr1/jF8By1wmgYEanCPUHYaMQWKHkxt
3Puf6woNbovDzGZjXTlWWVR20ofS5p1gy5Za1E4KfJqyyFxKPjauCqzE7VT4SRsynOugLG1cjsYt
UH6Zg+Oe3bUsPDZSvUst0JMyrzxrRJKvii6+LHlZrwkCDtPV+nRk8mMUo8xNKv417sRoxzSFnX7R
0YUPXNauiz4DcYK8Q8RalmMR2HWDbsAL/lqkBPwYeAJum5LYiZfGts/ZEjjPesz5KTWhAQ+H2B2H
4SYjXWpntV+5kgyfGkl+Y0PWLJKsD93QSkG7NjB0wv3wQwymWOin4ECsZFgxEnyq4tTYpu2OG5KD
sakipzrVX6IiWoug+mzx+iItAwTeCMXal977Ju4vq9IydsjpB1D/fcyDES98kkrbrwPmDFHZrnyr
uAqqtgGjfn4heKptpMdPqK6gHA23mZdfFaH3viCxBp8CdtZxr3ew334BFtk4AXyy5p1u8i/d0H8J
WxMCK8w/1ryvnLRCpd0ExaVJmHZEzI8VrS/9jMb2aMx1yVizqhpEnLjHtQ3M8ViEg2+PrfpqtcmZ
DNuvOWfr0pDcbml7lo++O6aJb/NYfgrBI9SlBS2d1HS3FuzXVABbmjD+LQoFuMOqBNlWmwrASPs2
yFe/g/7lWrO6Os5JkdpWMWAnCtLaoSKStpZteBq2VvjVI1H13gpVX9z6JWyZUxt0RzF4KBUWAV/S
PLQWbcB6v3BMlXvkPO6ToPvactqv/uams+qGgczzHW6693mOHW46SUr3qhtw0AbpBpgWxBuARnF3
czKpE4HRKlCb3+na77kp8Fn4iCGouSHqAaQZYIH34s2kaISP4EGkgrpLn/QD4s0svuyGHEw8GYJO
waEbUlIjGOW+eFORgui+M92ZT8f0BIWjGY5JOZKLmld81Q+WOZ7kMNWDp20pzgo+aWjA+ltx7emP
2s9BEeExGVxUoGxIzoYy9bDtTZ+PieykSuPW4UFv0ElYxObfuayHLHFYU7LeHowGLRBoIgOyqmkR
gUaoyXL5GZt+sk7JMQy8T4EKPboKiQcuhUiUjbgoiSAB+L8MVvBbCxspnDvgXVwaB/fCKi7yrAm6
P3BeheA2DM4poD2CHxE4scrSYyyqeszsXFRpvUxxV/WXgdV0dOUnhfYXqgVr7llcqLD4W9i4273D
Kv8d8tj98NQOdUCjB+qAmAdG4JthQAcQ3jzlIXmQNSDjEARBgL1pDnnYNTfBNwQ5o5ATH76DQYGE
QGjfkgeFL1OBjUqDRRa+J4d/RNYgQJwHooaCeBwYBExxhiH1wj55FEmJipzl9LS3svJzhWDL/c4v
4N3kdtSTenRr6nnFuyKtBcgIeV41yrVaXlWLseDZhw7iDDKnKQx716XAxFcjaavBrcDwW1+NkTbY
lRI0aXnZXYixU+xdribhWaQe+E93cWSB12bUHotYUvCpC2EhqMGtxIzN/86YnCc2qJO25dsz9CBV
6XaOTs0e5iiYMEHkpPBJHT5/jGNnjoLmacqFBp8uBPZ+sEOFzSJMGTaHe+/tUKcvbEHCw53PmP4A
C+dAIrtzFCYbmPjhs7cgmE9RQ1M+vV1x2DA/Kgc9ylMGJsUFbP/6aDnAbov0wzWEPML+q2YCQsR0
B12Bwnvao/mlh1fggasgZmzaxPkhTN0veaBxfIFAERQvatj1DbD7C2U1xisR9yW9hO+2gh9QoCFa
7CJoxry4LQI6ep8RBFK0bp5jr76wmGmBJ+cx96qVT1WRvO+CdMxAnM5YdVn4kAFhrUAcr8EXKhjA
0z1oI7wyqe8KUM8vsoaYasUDXaFV3HuJsDuVW91J5qGUuHjS+vd1GqV/FB0eGsd0hYV7O+qsOgHv
4WroXKkLsAXYlSpF+U77NKWroPYK4bCBlsgxJSnG06EsIvtvGWgjA8EG8NsktPv5jC39zEmG7iWg
KXUcLMugmwNCmUMrH3g8kBboFEC388igSiCXINAUSCVy+pLkJJnc83gMW03waoHk3ndRnD9APnSK
WtuRgGDOgw4YrKnwvQ4I/30UdOmrFI9DSPrTwqC6+x3RIZIxaDXAWf1LEfaJOtdN2ivb8mTgr2WW
NB7sjfJUfoDpnvcQt9T5zW9KdwLHdkllC6qetE0t8AwmXtPUCwiRrMP3BskuPQ5mTdGgYJ+UjZ2m
YMsyoJHJRNBqt5PRiUkhMtQeeN7qL8TX4HHQpTpxfJTRjtoF8SDcDGtwRX7/9+SdJ6/8roLyPk4e
mP0czbydwFO7hwUAcjwAb1cITAWg2ZiyEj9MYLAvwFeY7j7gM8np9xL8JKNAsi0N2hKIlgQGvZ2/
0xfYBJjyp7Rdm0DPH5jAc9jlzgQGdcgk8UzPwCBJzZ/Q3eX/pLRAPGZhfpaUOQpsCANrF1aqsHCM
tHpsYwQ81fVK+jn2OitapLnuAlALNiMHm0BNBvh+ZpSCKmDyNUkmrxMIDFpmkx+KAocU1FG50LOj
SjA7reAipcc08JMVVs14Ir0AAq1MDPYC1EdW8y7v/j97Z7JUN5e16XupuTLUN4OqgaRzDr3BYMBM
FLhTu9X3V1/PFgaDP3+Ocv2Tvyo8yIzIxOKA2M1ab7eob076rR/ASGgl7wptUcQ98oSwlv0DhAYw
o6oOanzfyi1kLGUVdOWk6hejSAfN9rt2mR/7JE7sv4c0JxhNolRK/fsh/WYUzo9FLh96WeQONneS
XX90nC9rfFO9MHEOy68KHE+B8bzIDVY/qB+UP6vwaRTdj0OawodRKQSfIH3iv/+kEAdpf3tMs/vo
d1kX3CRUOkTQvq1yeiwyqpNO4sycywI6Ksrb9chUpX7YxDVqnywVmsRdIk3utWUPy3FdT3p3Dobo
ORQDuFOPU8zyq+Yn9nxvL4Ux7ZQV0Zjj5xt3y7CIzjckodsnkeJbkuQdLRAqC97X8DI4aq0P86hZ
QpSbSQCO/WXVrNvRo/Tv4viDqShfFbfMQkUzThtY5jJuLylC3hmwz/1GQ2sVVn2Y6XRuksCEq+5i
9VHAXQtJYi+Szh4ksR1JilvMWjDUzdkA9z0Ua3VmwoYLWPFV0uOGJMpja7gvJXWudtG5ApfOyCmc
0pDrjWiF30rCnY6Zn28alMAwym9Ga1zC51X7WhL1PYy9tYjRXySJD2J/3FjtpdDdszwXczBLwl/Y
HCidFAHwg+j+KIUBokHGPoz1rYtmoEY70KMhaFR9OF7XPsX9N4TKWp7myA1chdJr9Zr3yUQTb0lN
Qq11j8KaEQQgVxiRLWR5eSWAxbh8Fw4w6j/RfihXWw3NIv6mrfa8p5RcMQehiMikNkJDJIHq29mV
i1EErVRQuFJLkSuq4zOcYAhst452AsmFYrVf8fPc90gxijE7H5BmJFl/lCLVoM0ChxtvbCQcNVhG
5TiPqREfislTgzlp3y+NdbPIv0qanWRDZPtEKYymX+jzkDeBqkWecqV3QICHolPMdactrRrOLBqj
0yptb9NT+MbqFYcu14b+NoHPuhwwEnXB1GWedulmtoWBfE3X6KSselvsC/6Utd8Xfb4vRKqmpxGp
jumuVyYr2QPx1eNDag7uvOtKPQrjNS/HvadIBqWo03Xd1SO68zPFRRRz0lB5hcQ86HaoKp3wza7E
Z/W3cng6UUEVfnOiDo+MMhnqr/8sHUwefDlVCWIl+IkQBinl3rrAl2MVjE/TqSpA39ynnPTnY1XK
aUlsYFyJ9txxPh+rJsAgkCCxI8+oyB/UDhJeeV38Sg6V+BKSySSlQryzLI5fJY7M5kQeDuLWs0XP
9Ohuiros/tRYswidWCmwSAxjNgXDJt6e4qWfT4xp9tJ3aWRWxlWtZ8W0s/RmukZowcE7bUrw1W7s
8dFp5vq8LSrRXRS9AwvSuik2wKmqLucUVCPQVhjNxf/eMNqVnoJT605kNNdzmjs7xxwQR6yknmbv
3DS3+3vHSI+mfBTzndO63mm/GFH8rh5y3fwLZz9VCRZ/4H9f09+nTP1zRcvHXlY0ycG2KbEGDRQD
KfirYlgWtlShUHJc1vLKfykUJAUIKc+AFnDtp/y75xXNNmBz2DxH8BLr0P6jQsGWkNzbclhSgoh+
PFX6HSya19dLmsvP6sumV05xb0b6p6zPrL3Wl7o46jcLhDv3rofUqzrVCtdeHmJXUZezstTQ1SlO
hQPB82DWAqes42JXrgT17Op41bRPqRj7B7c0v5hVa+l+z0Gt1IETZ8OJRQXrd0N51cajEpixyu0+
NaG2xmtA2MMhjYss6CbR7dK5P0nq6l6z69Qvo/zEWKxpn+bNwbEVERh1d9lNxYfKM+Jj0bNN8jj6
qFXmUeUaYaqPCICMJRBW8dHUlzMl0rLQHKD3zDb6tjbTYYIhFHruF8lQBrVX38/mMoeoMkkhMMop
SPOkPzhdUQSjcLOdKuIy1BS78Vv0DQep7WTLLWPgTMNDNA15kA3OBJ3oDL5Z6E6YdJUWkDyNbFEZ
el84FZI5/OW+oabXsatBlc0f8WwdUmFfKmVXHQqr6vapN3wa85S8jwkXLTCTEkxmLoJUF1mgGv1F
MTr5oVfNz6JeB99esnuhLUVQ1NVx3ZR1oJr5HLSNuqD2z4tAn7XzKEboVDjrfSza26ErvphCPeld
41FLirtsRFngqOlHp6LbETGSQE1o35y23mezu0cepYZ2PoUUE+e5kVzni3lfxt6Z40ZhgWBzKETr
p013p4skDfM1nghYUUWoFPGZ0dQVwUvVLkrmB6sub5Ws2tuF0uxqy7pP2rT2ubiPy7m48WrzakB6
Ga6VcdPMgxeoVd/5utWJQ5trl9k6JH7ZTEQr9DjTFR3+MFd5sVWpN7vJyGzz2sGxap6aTqnHvgqR
0fleNlb7XJ/LOAtSw8jQe3NspufDEC9hpxllFXbY0wKr07QjHtc//L3ztzvf+i1a8NP0sh99lHzs
5XwkSGyj1Jhw8h23ernxZYoTcK2cNvdGO8FgUTg92DcekEPMXmEF2n+AnKXQAWPN08zJP7nvf1Iz
kTCmQipiIsDZA1IsDQxvDsfWafo+zoozhAxafpFw5pyZpVqvCtqGBj1A6ibJkYZJgKSB2Gtrcd51
6PtmR38wKpaq0DSTsBVLn4YAeXdKJ2ZtRWVnRwpCZVlwqnlrETc2a9NwrvVp6rxPtiqVQzgKG2/y
5p211bHDVtMqW30rtlrXWJW1RYJXaOkuRmyy7iJ7jruH3iH1wK87xYkQdufeOt9qaqGzf+w6MxN/
tVc1DvvRmpYgccbZ/fh3wW8LXlJn/14Q3BB0/Fh+/kWNK597WfGUq8j/oTqkM+VtbhnIGbQIF/8L
dfKjxoX4YxWSnYm+b3OTPVcE5n90iwdefGZ/ZoEE0/ipIGBkGKuebaRT7UoC/vWaV+oWebDqlmeK
h+v52+zidhz9ulgtRCO94oxxsDSiONWUtFp9bazn8VDPhV7fTcJJlnOtAQiI41GczuPk6re5ZaCz
cNxsvubSUqtgNOExrouJ5hEyGlkqmj+vRSMSGlWffOnoBDtku5aShmqRpyQZSKfaCKN4oiZJvDf6
20GdextdybpqLODSjcg12cA6XVHv1A3AM2eVWL9oA/aEPXTLXZvXxe7vOn862DlS/32dv5rr/upQ
55GXJQ5NbbHIYYC3HFi+9HKoG/9xidZjmob3vI6flzjKVgeEl3R2y/juDX5e4ro07YCdESjK+EpA
5T8pen92+RJOKz3Ecgim9OAA4b1d4rFSaxbd/3haA4gFIi9row6MqBjHq9T0JvckGQe1FoT2KaWN
jByQRkWhCahLEeJEyj36+ajlC+qkdcGs9V13rdnJii59YIgqjIYtlahNazTr+6kf97GtqsIvqkEz
7jLCJIt3uR7ZtY81Z7rXJmTkxMGZZX41WNYI/5Z3fbafrHFxwtKpRiwwRpcqx02nECe3VH3bngOc
dc793+X8tJxp5H+znF+GEbKCf+I1JH38sqrx+n5XF72sZkl1vGiViCv/0cIxQkg6GF2YPIYOvPH4
Wozqe6vi+IMiBSflP05sgu75wZhzgRDa3lQZr1CJrnLWAvZ2OGvGfDdDXTfzdNCq4SSBQptVJUR3
8tBpiXbIFfcSXHGveMreUTOUxhOJhfNRk9uJHw9tkPZe0KTTt9hSTpo+3kX0FKpy167L/dwMV5Xr
7NxSQ6xZ77Cl7Zbsy+h9GA0Q3V6t9nO8Xo65vu+07hSqBKiwul9b67g0yhtvVE/72k+EcpI7X6NY
ZL5RaaHbfSnqQvhj3h4tjfapJu3QRypCyoV53fZWExqecm/WndhFEO0gzOJgORW2SuvSiY6doQkV
NR/xeM2hWdORdYlvles+oafrtCFoE/tEqy/jtLuterP3+zRch0nfG2a8sOWto3itpnBAYUoIVwrP
GJudFYio3k2p9jUbFDeYhuYiX8oYSVdsP5RdhEmvi6q9GvNrKx1hHFOMJLKehPHZqqnwarfuw8iI
sjA2h3nd4RgtbnRzACcd47D1Jr8pJzj4EbVj68fTt7rswy7pwrbuHzW72eXTjIz0wWuJUVqjAJfb
cdL3e7QDJ4gTd0rsXMWTeryM08lYrsdtbO2Khdiizv0a5d4BLBPH2OAveXRmR3qouMkORj/MzSLE
y+oTlnuuFB0y0iuvTWGyDI4ia40vRnp/UVkimDAlanEvcNh17r0W6Qe6S99yMnUf92V8ZetVFY6L
ABWfg3XFsJisYo8k/y+w9B1Yoqr69wPpeUb9L44jnns5jhyGu1L2OTJLYEsK+HHJbkpJTFwODBW3
LSfG8yUrx00Sz0bCxhOXyon1fMluFCwgKg0VtlT8G39yyZryEn0DLPGjkaSBSYUMaP7z0yWbV4ZA
OtPqZ22VqLfmWBffol5Rkks1nRQYllwpvYO9yRarciqQaC3o6+NQ32SNteEgcWw3ueMiOmmA3WSQ
sKLi3pqjJoql21/P90OTacdxvh7Bl3A8GRqe7Z1w6mK4rjaEX9WXeDnzxFjknyYLbhXrVVwOTTCu
0crFj9nRterAFhrHWpDETlEjW14HcV4nZUeNOjWmvRwqC5fjpe4p7OiR2QXLO8Oqym/VUFYl9k9B
TuqmZJvqvB7ZZL3q5Kd/7+en+5nG+jfb4dXE1Vf1Js+8bAVgfh31IyWiA+kp1WgvNzSXLS5fh33C
NM4tnuDHVuBu1pEZ/0AYnrfCf+mG5jL+eS/AaBi6ZTOaF4MfoMbbgrNAcKBV+VSdzZzXJ46eXVVR
rvpYt9HZ+lNN0/4FzzpuKC2fTgrSn/20HlS42syFqJIAVxtBfEWt9r7pzTTU7Jksc1Ml8lAx95rE
yNJu9QJjtG762at8L8qzoJmS+wRkTZuL2rf75NLL3CCpczNsFbGPcnGrgMipIHPthB8hc5IzR4J2
hYTv+jKdglEdY3+U2F4NJWgD9i26d9Egy8cieK6PBYHG6OHQpB6MqdnjzPyGKyAJXIkiusCJxkzO
epRitwZotAAcYy8dATTFBb2DEqSrRkZVZIepMsnszHQ/O7Hti9JpQ5yYxCeU45XtpmsA1pn5QqKe
GvBnqtVJ0LqZ6re29DJEY2D2w0DbmB0nq/kxAz8VEkiNMVqA3ypn2kz0b6l+NGfzs2Pm1ytVvV8P
gLPEWwWtBGdruFFeI4AtwRROOEgQV/GiyVcksOuC8KoS6p17z/THyI4PugSCNQkJTxIcVua6CDIJ
GLcYsgIhQeRFwskNuLJuii9TUp9oVnQo1zELLAlDu1P3hfr+wY6V96m93K0dhoU+Wi4zoX0apjYD
kwbZ7oG4qYEuFWGPoYHV7ahr5oOeTF8q1fwgBut8IjVsl0nYfAU/n4uCSL+hDYt0UH2P4iXMevdY
bebj0nS/6Uq5qIavJ4t+NkdoHvepPhS5X62mhikizqRDwsUB5PhLkao7XH3WicqxSBzmtLcXg79E
Iwh7nNLrKDW+NlZu+X1Wn9lJDiRA+koXN86pMWtin05L469z8rnQrfdaL9KdlS3Gvh819bQuq48w
6ZMbTkhvVF8rGy3MnME+NfpOeW8m4nO1JARVG9h8y5TYAPbHO4eABDyq6k1hNvF+LIxvuhmXO6NK
unutWdQThgYIGHpjOthJ8VBUKVulKMydRUXrpyOVodumZymEcBiXthsq+nSdm+lYH9mlVTVHKCxz
9wwVfa8fi652Rv7Grp3uJ7U6H1MohXow3lXpfD8szW3iIZfHi5eE/NmuSQfRfJFmrNe2+zxl/biT
TPzR6jr3RCS86wb7vF1nXvVovcvXTgtK3FZAhJqpYB3iijn0Q9SGZRnZh0bp97HUYThGOKbWfnCn
c7dSPzVL3fq97mFPJrEdPBCc0VQe8VnGfhX3p+aSUycuH/Alp2x3gnO7PPL/XkVPV9FvhUFvZkS/
uoteC4PQaML3wVBLBG0bJfpyF0n5M8lO6CafG8nnuwiWkLwxri4TFyGsETfI8120YR8UcQTi/Dmk
/fPQDKnfBGWBOESfhEDoZ4l+Qa0zRMuonxYjrnmq98YVyt1YR+Z0oYuod3xtoqg7bqc8GoxdtUR2
0fjskzy7UYa2ehDVaNffnEJN8+N+Ew0bjfCmkgBaKScGRNHK/KjNrLi5mwjBHj9242ok/qKMyse2
VYcsoVSr1nof6fFK2oZYVvy/l9Zs5Rw+f5fp0zL9LRD9etr1q1X6GoSWRhLAZzC4Z6/4yyqVGgyw
i1fyzedVSlkkiyzi+14izZ5XqYkcDi06PxyIGkNj/iy37J+Qhkv+BFo5hnjA5KiStX4FaSy1V2Hm
ztzTuVqLExvTx6iB2u3azQpieHOPlXSziAh7wS1irSjFEB+V76OtCO+1kXwHhrVIn8lcNlX3sctG
804BKNEeloIQ1yPHHkvC2hvXrc+tCY7E9R11IffctedlN3jlaTJhPznXvKLtDisVlV83TrY3kWjh
c+zgZ8sLERt2FVrlbCnnuYzhzZeJdd4bxloSdWbZws90dGUSKM+z88QsjMoXCDyaTerhaXPm3Nti
0qdABxhomynDQvt3E2ybwP6tPOPHKOx/9tHyyZfmgVmCpNoBCONbkh6oV80DIk+dnBTYRMYgkTH/
o4+Wc2RwLkOTeODJG/L3vBVA/mjMCazczn9y9/6kj6aD+UfzID+JcfNcDbChmvz6q70gmAuyqF0y
nlm92TKBQO9R9U1VfqEryXmZWIof9dZDszq3RdzgbG7Ezp7tZS1oF5S+P5hpFw6lKBgYM11TQbqI
Eih9HFkDTVbum7IsYi6KuctlqUSy8oNNOX6Yk6T0rcxRT3RZWumk+u4Gqi3SE+J9Huk3IzqRYxSN
xbulxFuimvWjM8ciWErA8aZxi2T1EXovcVBht26OrbxJHp1o0j4tazdZaCj67NKkhhR873CYlpNc
VafTRnHwtVSJ6xvJgObSIKvdXMfrPCYeE6rHDPRsvixXJyZRsPkW1ToGmbndI94qrmbCtCn71Msq
MS+IM8EwU7VNEI+8Oa+ujUvVJbxlMDrjzo2X9VaKYWU+9xlH3rFV1hOdU1WdWrFR7pJmyG5oKvOd
Eav9RaKVyq61gSLisv2Uot8J85r4BbtYovMp75MDC6Tyo5Xg+7iVFtDCdYnwTeYrkkLpJzo7o7bW
Lr0xuoto/a5URWnDrpvU+0y3x6AEwDw2RkM/GJlTnaqrGA5V1jrwXONwMheauEqt1grLro92jrLY
IeH7+Xhles2IsmbxFjAV3nWSBUO+Xgjd6Ewyt+nxDloc3ROqU4j3o1vfGdS/flHY79TWukH0WBKJ
3Jx6XnVVQl3vvKG9V4dkCRrLOHW02AhAAT87tYkYPnP5hKpMz1Zr+DqDqCAAJqG5NM4r8hH23mjf
q+YkSMXoR+zu2EetfjlV+2QM6rg9RK34XKSlE1Z55IHzjv2OOC9GJyyqYCCBRu67FV8llgO5NzSL
P1T9sb4SlEN+5LWT1xezKabASKd7U4k/RcqUBUuK+76ljaBwiYjZj62LdY4PcVxcRm5yRVHyETY8
RQxU3qFdSoNFm89rL9b9vJwiSJroRLUbczyZ1OGsWDU7C3O9RxLsmEm5nEwMDmoY4dM3JVIi6PvM
rsbTxJH0DRMaeqT4c1t8XAajUQvGo8Qfmpg2eJc6DOQ5sTOc9Va0L/veDbUlzokPsEVpFiCn3Hy9
r6UQOcQK1DuazOFSIAgg/W2wxfq3EnqCUu3falDeV1X3dfxa9L+4A16rUGQ5ZGAT387yNxmWBAxL
xpGBYIjp36S4ypIHOZuL51YatqTj9vkK2KhM/OEYpcCX/uT8N346/vklSfQhgg8POFcRwTpvj3/D
y/GXLIYGe5JG5dnoFHZq+tWsVVfTmkElEnGnNT5hm7F5P5WqIo7qQpvMveGVRXNYWm9As697FcdL
wId5V6OBYmVvZgV8ZRN3kXmxQk4Mj7nQEvsiJjRq9qsMHvbMINhYzeq9QfC46qNxt41DOxnWYSiT
WD2UvTp5oWhQl90kWsokkSLFR6NHyLx9MjD1BjpBqmAqlC8fhWvhkVFRal9zbjnh3yLnqciBPP93
bFSOqD8ZHstfLG+eeylxHCZ2so5sohWeQrJ/4KOSKpDhqIhRyBz2fi5xVLm2+RdPKZrP61uyCEij
2DMm3SSh3X+yxJFO/1zi2KYuo5Cxy8BYeDqNyusSx0g6I3GG0jhrubPEiWFEurbTnbryzih0AOHW
HAUhvWsNaUjmwonQ2vquNMzWDs2GNIYm1+OTQbjf6mHqKAts048i8LLWbYMlae5seQOsjvoRLuzK
TLJL0moOCVdFvSbC7+TtgYA333nyRonX7FM7Lfde2U5BqTQXGZfPkHtzEOHYgHJciG7hhnKs9ApS
gpFNkdsEyZR804mAJdQwjXx6AzL/4/ozYpbDKq8/L1FPY0Mv0YDC/OW2IQ4utyWjgux9GVvntQHq
65niE/HFX2uBIAEUFvdLL/0zsG9G7WXUEO5nV97Idm+dqkqxBLWL0LsznB2cyFU6d6doysqduzg3
Vuq+W2X/Y/XVGV2Ob8/8MQN74yQ7TU5Wc2Bh44oAfsjfaTjG6pE0vjAYCPG5tKsoHX1nGBMokFnv
bMgRLxaRCMrIIfJhccdWHKltN+TvDIoYzBxZLFyIFCcto4derPwOazlmHFZqC1YNXBhFdR4gfetD
vRuI8w/SaKj9wrWy3vh7332/77gAfn8enKfx8LX4xYnAky8ngvEfemuAJi4UeUm9bnokY0L3DUil
Y7qX0rUf/b+MnCOcasOotviT5xPB2vAE64dg809OBE+KzN6Qh4yJJbdFTgPgR6SRensgRFEVaSIp
q7O1ttvuk1hAzc5i0U2PC9Fp1lE15uUXgQMNgDazm2vryQ5hRugwzsgZH41H9ckv0bsFqnBCnsxQ
6T0acRz/DvDwNMzezsnbXH/IZN9ubi18sbXzWaUWxjuk36QObergUQqFxaYZjrGhmefA+qlL7VlO
VyBdJ2lERkpA/K5GT7LJj21nyNovNRoe9mms7KcsH+MvdkcQtfCraJn92Vs+rFkDOB4X3/pUIXPJ
+GYl5XtHwrZFrX6wwHFr8NxmiL80evYttkF6a3Xek7Oeh2kNK+MBB5NKcD4BD6e2GSYSLra7fSXx
YyrVNBzVpT9CNiIA4XWSjgrvtE3qKUwkLD1LgHoAqSYcc0XBYGg+4OA1/GwSphLYHkG4p8QC9LMu
Jgl9T6441zc0vNyQcXscO/24s0ribPzWYCLkOtH8+ARAMXerThYO1XHuD2uqtcb57FQ1KpQlFc3l
0zAi0hOS6Kjstebmbz3wVA+Alf12/0MYPf5q9/Pcy+7HX2Ji0ITBYcPK1Jcf9cAGeSDbs3Upk9Ne
7X5pSgEloRzlBMCr/QqjtuSoA6z2SP7A6/5wasFmo3q7+yXggq4KsBwZofcT+qeWZCwNQzmelYzF
3Qvi5S8rKVWiSr01Z831uy49t1ZENwtuPpOAt1ev7PLpk16PTZBFz0/HjwpQT6Q9VQ8101aTv4Jc
lJjJvSb8z1kWtUdj5TB0hy3+CDAYk+supyCIap6Tq0X03nhIiWANI9fgEl5j7VC4PTNBlm4xxNFQ
a86Ka6Qbl0uu33NPbeKjBtGMk6buLpFaGsVsmpNR6mx0Isl25aa/wfuzo0nXfdNeaVQT67huoQuz
pHlnZ8plv1pfF3O9XG1v2DVr1VEFefcuU5ksC2FEWyena7tclfPspyQ1aby4g5AqpLmu5uSgZaRt
ag2RHmNUIATXpJKJoaHVvpLqpkjqnDojR/EEy7VnfIR1Z1Uolqw+DzsYMeJ8+mlWXPRfniDWLiVm
mrxOJrrdVV1pHWle+iGNZiEbYo0ajdjArV/GkzKRGrc6yqO+5m7n225GPJylM1n8y7rJNOYBvRej
OLtkag/jpuiAUzwq0srYJ+OYrHs0nX0SJjIgK1b62Nnxi8QIKAey4ZDebwMnJjl7gkz/u1xOoyhq
Ic0l6JP7v4KM70UGW+63hwyz5Pdff1Fi8NzLIUMdwXATghZkXu02tOeFYuAooVQg4NlgdAgiyR8l
xqZPohPndHpqxn801bLEAAn18LaDvErbxx/IJjf90dtDRufgkB4RLKWy1HhbYmRxnvdEnbVnsZpq
GKPu01RjnjyTRaaOkHqBppOZovJ2WrBIZBcMIwlIP87rPVHmlWCappJqO69vEBRl9nBotruuqlvc
V3Zi1wgA8sSdzlKPDgEhStcf7N4cgWWrvgzKaoFcr6xbD+w2g0SmSY7PR4nqVigQUQe2U3UMOQwc
VHdZ9TltYv1jsi7O0bwUpjS+iR1ipPtGaiTh3ml/kFAicUdPUpF27SD2YxiQonDXd+gwzahvfVdl
jGS9jBT5antrkQntT8g6jWK6ZxLR+0kQbl3135p8OG1KOLtady7GRTdCeD71sBBEEUTy/+/Hwa3B
Jtd3kWLq+blt5r12sGQU9V6p9UOlNqV26EyGBjBOo+rT46Vd/17w3/ce9+pv9l71GZdJ9Yutx2Ov
th6SQKR82EqR3qkU/i9bj3EtOJfZfRpwEh7rH1uPqERudRnt86TM56nn6p7RGAiriIiTN+Ifj2X5
qbqXv+aTi8WWPxw7/e3WSyPSKPI8Kc6m0fLG0o+T0plvXAB+xt/xNDFX3hZ5VW/xV3UMX/meUQFW
R1oocwf7aecOlj7fwFqvRLhYVopc/ikKpd9yUfJ4GpEc1a1tnJtsmPK6jKZ2PW9V4uKMPMKL5VuW
V9ofs24eqCxigRrDJyegYqvnjdPhpd7+TDJr/Mcwpm47kT6TUdSmcdL/9D//1/+XCco2p/e/r9eb
x6r7xWLlmVeLVZcEF4e69PXLfvNlsXIboCIFgiIoWa7WH4tV5icDW6FmMEg/kRXny2LlIQ1CDwYZ
KSt74I90rLr8kJ+LQQhoaQOUzTIW6ber1WoIVBNk5p5l06C9U3LTPk20UQvNFrYYnWc9uwwKaT5a
eqSe2lLcVOcE2Ar0Tiq6p0wKoFpys/YqHN0poadNuC7G4Dcc//6slTe11n4upZ7Kkcoq2IRp73ro
UtPUPmmqSt11zmw4PiEn3WUmc2xrCsVTU2bbGn3TYywk77a3kGszjbM7Uq2G8VrZelNaCv+itW4t
R7bAK1vFNZfbuLCYGG/UZ0xiPi0tlr0ps3Zt2jKuM+8DM3Zjv1+T3UQwL4LCmhwtHnWK6trRlVvQ
PWg9En0R5CJ8xfUdjpEyHAyv+RxXdu6r7ghVQ48eewSskxEcaQZhwTI2OM7rG7y46W4mURjo5z6V
EcO2DBvWSR2eZfwwYwWAAaFNWpKJ0SU+YuT6muezyQQZ/UNqNB46tfpdYS3bcCVyIQk6TmTk8aRh
hV69vN6VaXSTkYvszniL19m8MUzaaC2Bwbc5AEyLsc56rx5D4d8kan4aD3p6qMfpyK2xKlukMdst
scyJDGh2ewY5eGn+fnJj7TiRMc5JpBNQLKOdI9e8GhX1w8qfb7daq/BVcqDHudgxYbzCsG6ftiRF
T4q1n8G+/EyGSBukSVsyVnrqTELh1S+NDJx2vfjQOMYFyr5yT3WNeY2QxbAjhMfvMsaoCLKrx8gq
d4ri3fDpD3jg8h24QnKulggzu0YN1TUh7FmmYdfEYk9xnB01MinbNttrcmqrnWjHa3eN9MsqLz4w
Pl7sFNMasI2O1XW6Gr6IGzewZSC3kNHccUdItyXjuicZ3D3ICG/LTe8cdqAfQdT6+US3P3Sk08yd
NI2TAp47Y4FYwisKKOFAsRi79cGWdKWQxGUiKcxJkpmOpDVLSXCukurMK4ad1h12FCGJ0LLUx4AI
UfVesSovmJtGee/CnJrZetlLKnWNHTv0JL3qtIYbKA2Uq9CJCWglDTtKQlaPnIWB07oIp9r1C8nW
phn5XKbdf1LsESHgzDq3qya9jAYKJo3u5taU3K8rWWDNZAAB3uRjC4KY6QoKMR9wxv3GHi8ev0vG
m0SitwZjJJpgLstq7/bKNTFIl3j23YM79cVVpzbtXiDW7Sb04pK31vPxsqtI4XbT0vPjsb8eJMvd
AjQzgRrme+l0xncM7XTaQ4tz+ojQgCgvx+RyfuLObcmjm5JRLzdyHXcQRHv9xLr/vbk2KMX5rX7k
Q5lWv+BV5EMvVxe0IcQgDYwlZ9XIS+jl6pJTAbD5WsQ4ytBdqrNnFHWTjkDH/DAzvlxdtEzEo9pE
8doELMqe6Q9anG2M2NsWRypaYHX4JNjDn41h4DVr69pNdNr0tpYEloO5KADcyPvTdkR2ELYzUV2L
VuvY2XOACofZlEAsgiOIHIpS3KWO9l4fcxyNKMHnh9W2M/VMmYdyuO712Op3q5nctIYetSgviFb4
kBWpy07wlqUrsQFvAwQEg9jyK7lTYWVqupU18QIGDLT9zsyG9lORRdV4WTfEBNzy+f1DteWHZGRs
M6x5grevEiBdv25BRZF5EW2/+N3guQ9euRJDgmZ9QVmvjNOxYjAezXwSc/2/sgm+V5jhY/+429yJ
V8PXdnn/tRuK7wUm9af86mWVlv1N9X/3j57X2a+/0Xdf5M1Sf/2f/+Pxi0jLMO2Y5vC5f13bgW8b
1PJvisHth9p+4t99j+IRImv4wjc3CMXRZXdPuihhSlu4Q1GV8fcvKwCT/yH+VKplqfCelLJ84KuX
9G+v4fe/4dP7/P2/+fffgN/6Z+foP6IC/k/eBN/nzasguY+UQTI0adk2LPbnV6FaqHgZPftM0P63
fBUyg/OPF8XbV0EmLmvLpAHdZqzIl/v2Vbh4agm/RSYNy73pp/97vgr67f/yqzDkmGwSUWwIcxkA
9dOroI8n9RHPDTrd/83c2fQ2DQRh+K/0F0Q08Ud7qUTLgQNwQeJugqGWTCqlgMi/55ldO/Gut+uG
yWGOrZOxM57dnY933vHsKCZVMRvAfP4CISN4U5DiII83jqsLraJaVdgMxzOM+R7aaVIVcnIrrYJt
85o+N+adghQSQGpsFbCo35YwehBOM6xayMZsqsI/mM+qHA+jhQMk3CsoRskcYhCbJBNIds1UUdOh
QRMGOQLBmgwbtb0TRKBeSqsgSwLdcgFfHNAe3/0YLhBPQYfryinjC4EmrWLmqZ+/V8DUUFK3LOAv
d2AmllyoChaImMVkvqVJVRRxaeZ8VfDSCUrI5gpfhKchDlUBoxDLo3KEhQKGtKkI1rVyeayhFK04
HqBglAkTwNgim6hW4lMUHC9SkrK7acYlg/NtYi3nR83E7GsAraWbLDOzCXKguOY0Ifi5TDatIs5G
/48qJNfMBE3QB77OGFkFlHWknDfYA/xGrvXDpCoq/VFarYR0H6xIQYAhB0S8QGSaOrrCwwKj7LIc
JlUh7pByr6BLCFIMEHHUit2opLkquEDABlbbMw8a3TYJnZSqgCikADdEzov6PvWX2bYJMv6mprR/
oh+xaRV6VeBrwl1XgtDHsy7cuLpw25RhLmG51aYq9CE6bW/SQgFei43ADRKOtk36SmW0N+gx+kNl
9odNTegjdNwKZkxBL8dpSQAuGLrQKEhWQPIokSmbpyvP21SF3q0QOM8teWUcLKYGubxMqIoCVdA/
gxc2jGc0ahX6s5QJTdB9E3yDNnLMcLFVwAHAIYpdvGFUHxUFqwtEH5YCPhdvU/DdvHfnV4dWUa7A
fkp1n6KFxPJGVSFTj1i5mmQFbBE05QCql6EvfnRpqApCENAyNRGbP2yNqkJYCZWq4KXjOtEJVFA3
E+rEeIFAn4H3BbAJy+AD/o728jalPkJfE2HgU8hEIEZpEprGqgDFRYILyoV6I3VHb4cGVXGJaIzM
1ZqJIMRcSb8bv6MiGU6/ve9FM7pAKv1hSkkZLj+oQ6GOBlA7L4IQrqEFBsMyetNbjUm/YsbbcH6M
zktnnCFrg8YdYdORDHBUJZQiIQAw36vklW9vgcy6l89XBW41hVAmAgOoHgiHQlWIX0Hqs4JV3Hke
VheI3q8gRoc2Dh5c4A41qX3eeqgKmRQEjo+BYyM3k80Fot82SXfjPWH8dPcN0JRYFSBTNiTDj/Ui
m6q4hF9BDovpp0ArfZ43topqBQXkmhIh6pBhE1YXiN6vKFcuKIWetL4e9oLYKiCrRk+cMo4Kwaoq
9Pk8yj0boMPS0Oo4GqKdgkGlJYMiK2bt+suvXR2vOGM8LBzUzsNj139zeJ2ufU7Bel76wBhzzK9P
cCgejhN8VAA8/u4eriJ/3wV4nrWD0kyujtAad6vh+8NvnN89uNn4w8Z/vu/afbPfPh7chcPwpJ+a
n8B+7tv9rum7vk90NghQ4PRAEf5oGpfnbvDQ/Nqn4HyCTdELf2z+tM+joBPjmhBG6YV3X5/6ZhQ0
Ec5P1wt/6r83f0dBE+EcxnrhEMsfRjkT2Wzpatnv2qv7ZptSC7ukXvrTrrl6u0uJZ+dRi88MAXcI
vwTO7rV2nhtdq5a9MMRRKz8/UE8tvWMC5Y/E/uLGUWmlvzwTRS25220ZwTqa3WkdSaeK2hQ/LA2/
UD/+79QykhyJ+tkXePK1T/7xZd5xregcj6xWdob8Uyt6kVJRfYMFui6t/AW6pEuIz7KvXOAGOXqH
C4jPNXarxeMA7hNnqiD01JvB52xjrPbRM22MatH5qXFa8bk2Fq3sL03f7rZd4pVKZWThlaaCiCOQ
fx5ajAD91NfC0Ek+se3bZn/3DwAA//8=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0.80358</cdr:x>
      <cdr:y>0.28699</cdr:y>
    </cdr:from>
    <cdr:to>
      <cdr:x>0.95869</cdr:x>
      <cdr:y>0.44509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D5D849ED-3698-49B7-9B72-53CC8F35481A}"/>
            </a:ext>
          </a:extLst>
        </cdr:cNvPr>
        <cdr:cNvSpPr txBox="1"/>
      </cdr:nvSpPr>
      <cdr:spPr>
        <a:xfrm xmlns:a="http://schemas.openxmlformats.org/drawingml/2006/main">
          <a:off x="9763429" y="1690155"/>
          <a:ext cx="1884574" cy="9310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900" dirty="0"/>
            <a:t>Positive</a:t>
          </a:r>
          <a:r>
            <a:rPr lang="en-US" sz="900" baseline="0" dirty="0"/>
            <a:t> samples collected during this time may not yet be reported.</a:t>
          </a:r>
          <a:endParaRPr lang="en-US" sz="900" dirty="0"/>
        </a:p>
      </cdr:txBody>
    </cdr:sp>
  </cdr:relSizeAnchor>
  <cdr:relSizeAnchor xmlns:cdr="http://schemas.openxmlformats.org/drawingml/2006/chartDrawing">
    <cdr:from>
      <cdr:x>0.95482</cdr:x>
      <cdr:y>0.08897</cdr:y>
    </cdr:from>
    <cdr:to>
      <cdr:x>0.98435</cdr:x>
      <cdr:y>0.88735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03F6B293-72B0-49B9-AD90-D47EFE23D834}"/>
            </a:ext>
          </a:extLst>
        </cdr:cNvPr>
        <cdr:cNvSpPr/>
      </cdr:nvSpPr>
      <cdr:spPr>
        <a:xfrm xmlns:a="http://schemas.openxmlformats.org/drawingml/2006/main">
          <a:off x="11601031" y="523985"/>
          <a:ext cx="358787" cy="4701901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0.95028</cdr:x>
      <cdr:y>0.26462</cdr:y>
    </cdr:from>
    <cdr:to>
      <cdr:x>0.97731</cdr:x>
      <cdr:y>0.85929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FF5C49F3-3FAF-494C-94EE-0598672699FC}"/>
            </a:ext>
          </a:extLst>
        </cdr:cNvPr>
        <cdr:cNvSpPr/>
      </cdr:nvSpPr>
      <cdr:spPr>
        <a:xfrm xmlns:a="http://schemas.openxmlformats.org/drawingml/2006/main">
          <a:off x="6332494" y="1210910"/>
          <a:ext cx="180123" cy="2721211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0.66599</cdr:x>
      <cdr:y>0.27782</cdr:y>
    </cdr:from>
    <cdr:to>
      <cdr:x>0.95558</cdr:x>
      <cdr:y>0.37112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E1A97F5A-627D-4B0E-AB38-7517494F434F}"/>
            </a:ext>
          </a:extLst>
        </cdr:cNvPr>
        <cdr:cNvSpPr txBox="1"/>
      </cdr:nvSpPr>
      <cdr:spPr>
        <a:xfrm xmlns:a="http://schemas.openxmlformats.org/drawingml/2006/main">
          <a:off x="4438012" y="1271296"/>
          <a:ext cx="1929789" cy="4269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900" dirty="0"/>
            <a:t>Positive</a:t>
          </a:r>
          <a:r>
            <a:rPr lang="en-US" sz="900" baseline="0" dirty="0"/>
            <a:t> samples collected during this time may not yet be reported.</a:t>
          </a:r>
          <a:endParaRPr lang="en-US" sz="9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0.93492</cdr:x>
      <cdr:y>0.24826</cdr:y>
    </cdr:from>
    <cdr:to>
      <cdr:x>0.96451</cdr:x>
      <cdr:y>0.85433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31355394-606E-44A2-A6F0-DB92EFF5FE35}"/>
            </a:ext>
          </a:extLst>
        </cdr:cNvPr>
        <cdr:cNvSpPr/>
      </cdr:nvSpPr>
      <cdr:spPr>
        <a:xfrm xmlns:a="http://schemas.openxmlformats.org/drawingml/2006/main">
          <a:off x="6235880" y="1235673"/>
          <a:ext cx="197364" cy="3016601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0.6484</cdr:x>
      <cdr:y>0.26571</cdr:y>
    </cdr:from>
    <cdr:to>
      <cdr:x>0.94137</cdr:x>
      <cdr:y>0.43933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86860DA3-BEFD-426B-B8CF-2E10C88C0A1B}"/>
            </a:ext>
          </a:extLst>
        </cdr:cNvPr>
        <cdr:cNvSpPr txBox="1"/>
      </cdr:nvSpPr>
      <cdr:spPr>
        <a:xfrm xmlns:a="http://schemas.openxmlformats.org/drawingml/2006/main">
          <a:off x="4324762" y="1322528"/>
          <a:ext cx="1954101" cy="8641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900" dirty="0"/>
            <a:t>Positive</a:t>
          </a:r>
          <a:r>
            <a:rPr lang="en-US" sz="900" baseline="0" dirty="0"/>
            <a:t> samples collected during this time may not yet be reported.</a:t>
          </a:r>
          <a:endParaRPr lang="en-US" sz="9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0.94875</cdr:x>
      <cdr:y>0.2458</cdr:y>
    </cdr:from>
    <cdr:to>
      <cdr:x>0.97326</cdr:x>
      <cdr:y>0.85431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1BF33462-442C-40C2-9B5B-06347A641AB2}"/>
            </a:ext>
          </a:extLst>
        </cdr:cNvPr>
        <cdr:cNvSpPr/>
      </cdr:nvSpPr>
      <cdr:spPr>
        <a:xfrm xmlns:a="http://schemas.openxmlformats.org/drawingml/2006/main">
          <a:off x="7634326" y="1209763"/>
          <a:ext cx="197241" cy="2994925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0.6454</cdr:x>
      <cdr:y>0.23343</cdr:y>
    </cdr:from>
    <cdr:to>
      <cdr:x>0.91479</cdr:x>
      <cdr:y>0.40705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F28D2D68-9F2F-4F89-80EC-DFB0CC915833}"/>
            </a:ext>
          </a:extLst>
        </cdr:cNvPr>
        <cdr:cNvSpPr txBox="1"/>
      </cdr:nvSpPr>
      <cdr:spPr>
        <a:xfrm xmlns:a="http://schemas.openxmlformats.org/drawingml/2006/main">
          <a:off x="4679576" y="1048029"/>
          <a:ext cx="1953257" cy="7795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900" dirty="0"/>
            <a:t>Positive</a:t>
          </a:r>
          <a:r>
            <a:rPr lang="en-US" sz="900" baseline="0" dirty="0"/>
            <a:t> samples collected during this time may not yet be reported.</a:t>
          </a:r>
          <a:endParaRPr lang="en-US" sz="900" dirty="0"/>
        </a:p>
      </cdr:txBody>
    </cdr:sp>
  </cdr:relSizeAnchor>
  <cdr:relSizeAnchor xmlns:cdr="http://schemas.openxmlformats.org/drawingml/2006/chartDrawing">
    <cdr:from>
      <cdr:x>0.43027</cdr:x>
      <cdr:y>0.47867</cdr:y>
    </cdr:from>
    <cdr:to>
      <cdr:x>0.9638</cdr:x>
      <cdr:y>0.47867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FF03D088-301D-4E96-943A-027B64DA894F}"/>
            </a:ext>
          </a:extLst>
        </cdr:cNvPr>
        <cdr:cNvCxnSpPr/>
      </cdr:nvCxnSpPr>
      <cdr:spPr>
        <a:xfrm xmlns:a="http://schemas.openxmlformats.org/drawingml/2006/main">
          <a:off x="3119739" y="2149095"/>
          <a:ext cx="3868429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accent4">
              <a:lumMod val="75000"/>
            </a:schemeClr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0.94127</cdr:x>
      <cdr:y>0.22781</cdr:y>
    </cdr:from>
    <cdr:to>
      <cdr:x>0.96913</cdr:x>
      <cdr:y>0.84631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4451E27B-9270-4AFF-AB71-4B9BEDA9C6F4}"/>
            </a:ext>
          </a:extLst>
        </cdr:cNvPr>
        <cdr:cNvSpPr/>
      </cdr:nvSpPr>
      <cdr:spPr>
        <a:xfrm xmlns:a="http://schemas.openxmlformats.org/drawingml/2006/main">
          <a:off x="6773422" y="1122274"/>
          <a:ext cx="200482" cy="3046939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0.68257</cdr:x>
      <cdr:y>0.23616</cdr:y>
    </cdr:from>
    <cdr:to>
      <cdr:x>0.94127</cdr:x>
      <cdr:y>0.40978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1168891C-293F-44CF-8C53-FBA258D523A6}"/>
            </a:ext>
          </a:extLst>
        </cdr:cNvPr>
        <cdr:cNvSpPr txBox="1"/>
      </cdr:nvSpPr>
      <cdr:spPr>
        <a:xfrm xmlns:a="http://schemas.openxmlformats.org/drawingml/2006/main">
          <a:off x="4911772" y="1163402"/>
          <a:ext cx="1861650" cy="8553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900" dirty="0"/>
            <a:t>Positive</a:t>
          </a:r>
          <a:r>
            <a:rPr lang="en-US" sz="900" baseline="0" dirty="0"/>
            <a:t> samples collected during this time may not yet be reported.</a:t>
          </a:r>
          <a:endParaRPr lang="en-US" sz="9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0.93579</cdr:x>
      <cdr:y>0.25776</cdr:y>
    </cdr:from>
    <cdr:to>
      <cdr:x>0.96586</cdr:x>
      <cdr:y>0.85365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F4587AE1-DE6F-4748-AF2A-0C6B4C182AE9}"/>
            </a:ext>
          </a:extLst>
        </cdr:cNvPr>
        <cdr:cNvSpPr/>
      </cdr:nvSpPr>
      <cdr:spPr>
        <a:xfrm xmlns:a="http://schemas.openxmlformats.org/drawingml/2006/main">
          <a:off x="6442802" y="1167329"/>
          <a:ext cx="207029" cy="2698633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0.64795</cdr:x>
      <cdr:y>0.27829</cdr:y>
    </cdr:from>
    <cdr:to>
      <cdr:x>0.93624</cdr:x>
      <cdr:y>0.45191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ABBD93E4-7F85-454F-A345-9CE0009BF6BB}"/>
            </a:ext>
          </a:extLst>
        </cdr:cNvPr>
        <cdr:cNvSpPr txBox="1"/>
      </cdr:nvSpPr>
      <cdr:spPr>
        <a:xfrm xmlns:a="http://schemas.openxmlformats.org/drawingml/2006/main">
          <a:off x="4461049" y="1260319"/>
          <a:ext cx="1984864" cy="7862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900" dirty="0"/>
            <a:t>Positive</a:t>
          </a:r>
          <a:r>
            <a:rPr lang="en-US" sz="900" baseline="0" dirty="0"/>
            <a:t> samples collected during this time may not yet be reported.</a:t>
          </a:r>
          <a:endParaRPr lang="en-US" sz="9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0.46181</cdr:x>
      <cdr:y>0.64585</cdr:y>
    </cdr:from>
    <cdr:to>
      <cdr:x>0.68649</cdr:x>
      <cdr:y>0.70434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AF8F213B-B3DC-C842-A083-648BEFAF0F60}"/>
            </a:ext>
          </a:extLst>
        </cdr:cNvPr>
        <cdr:cNvSpPr txBox="1"/>
      </cdr:nvSpPr>
      <cdr:spPr>
        <a:xfrm xmlns:a="http://schemas.openxmlformats.org/drawingml/2006/main">
          <a:off x="5630403" y="3930779"/>
          <a:ext cx="2739298" cy="3559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dirty="0">
              <a:latin typeface="Franklin Gothic Book" panose="020B0503020102020204" pitchFamily="34" charset="0"/>
            </a:rPr>
            <a:t>Contingency Level 1</a:t>
          </a:r>
        </a:p>
      </cdr:txBody>
    </cdr:sp>
  </cdr:relSizeAnchor>
  <cdr:relSizeAnchor xmlns:cdr="http://schemas.openxmlformats.org/drawingml/2006/chartDrawing">
    <cdr:from>
      <cdr:x>0.4522</cdr:x>
      <cdr:y>0.38014</cdr:y>
    </cdr:from>
    <cdr:to>
      <cdr:x>0.69032</cdr:x>
      <cdr:y>0.43114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607D7F75-80B4-FB4B-9168-4676350599DB}"/>
            </a:ext>
          </a:extLst>
        </cdr:cNvPr>
        <cdr:cNvSpPr txBox="1"/>
      </cdr:nvSpPr>
      <cdr:spPr>
        <a:xfrm xmlns:a="http://schemas.openxmlformats.org/drawingml/2006/main">
          <a:off x="5513254" y="2313568"/>
          <a:ext cx="2903159" cy="310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dirty="0">
              <a:latin typeface="Franklin Gothic Book" panose="020B0503020102020204" pitchFamily="34" charset="0"/>
            </a:rPr>
            <a:t>Contingency Level 2</a:t>
          </a:r>
        </a:p>
      </cdr:txBody>
    </cdr:sp>
  </cdr:relSizeAnchor>
  <cdr:relSizeAnchor xmlns:cdr="http://schemas.openxmlformats.org/drawingml/2006/chartDrawing">
    <cdr:from>
      <cdr:x>0.49279</cdr:x>
      <cdr:y>0.17831</cdr:y>
    </cdr:from>
    <cdr:to>
      <cdr:x>0.76922</cdr:x>
      <cdr:y>0.2428</cdr:y>
    </cdr:to>
    <cdr:sp macro="" textlink="">
      <cdr:nvSpPr>
        <cdr:cNvPr id="7" name="TextBox 3">
          <a:extLst xmlns:a="http://schemas.openxmlformats.org/drawingml/2006/main">
            <a:ext uri="{FF2B5EF4-FFF2-40B4-BE49-F238E27FC236}">
              <a16:creationId xmlns:a16="http://schemas.microsoft.com/office/drawing/2014/main" id="{1D4E34D6-A108-F745-8FFB-C9928EBCFFA6}"/>
            </a:ext>
          </a:extLst>
        </cdr:cNvPr>
        <cdr:cNvSpPr txBox="1"/>
      </cdr:nvSpPr>
      <cdr:spPr>
        <a:xfrm xmlns:a="http://schemas.openxmlformats.org/drawingml/2006/main">
          <a:off x="4279048" y="1121716"/>
          <a:ext cx="2400313" cy="4057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>
              <a:latin typeface="Franklin Gothic Book" panose="020B0503020102020204" pitchFamily="34" charset="0"/>
            </a:rPr>
            <a:t>Crisis</a:t>
          </a:r>
          <a:r>
            <a:rPr lang="en-US" sz="1600" baseline="0">
              <a:latin typeface="Franklin Gothic Book" panose="020B0503020102020204" pitchFamily="34" charset="0"/>
            </a:rPr>
            <a:t> Standards of Care</a:t>
          </a:r>
          <a:endParaRPr lang="en-US" sz="1600">
            <a:latin typeface="Franklin Gothic Book" panose="020B0503020102020204" pitchFamily="34" charset="0"/>
          </a:endParaRPr>
        </a:p>
      </cdr:txBody>
    </cdr:sp>
  </cdr:relSizeAnchor>
  <cdr:relSizeAnchor xmlns:cdr="http://schemas.openxmlformats.org/drawingml/2006/chartDrawing">
    <cdr:from>
      <cdr:x>0.77678</cdr:x>
      <cdr:y>0.47304</cdr:y>
    </cdr:from>
    <cdr:to>
      <cdr:x>0.93125</cdr:x>
      <cdr:y>0.58966</cdr:y>
    </cdr:to>
    <cdr:sp macro="" textlink="">
      <cdr:nvSpPr>
        <cdr:cNvPr id="8" name="Speech Bubble: Rectangle 7">
          <a:extLst xmlns:a="http://schemas.openxmlformats.org/drawingml/2006/main">
            <a:ext uri="{FF2B5EF4-FFF2-40B4-BE49-F238E27FC236}">
              <a16:creationId xmlns:a16="http://schemas.microsoft.com/office/drawing/2014/main" id="{8D3CE903-255E-4F91-8314-A9AF0DBD08F8}"/>
            </a:ext>
          </a:extLst>
        </cdr:cNvPr>
        <cdr:cNvSpPr/>
      </cdr:nvSpPr>
      <cdr:spPr>
        <a:xfrm xmlns:a="http://schemas.openxmlformats.org/drawingml/2006/main">
          <a:off x="9470470" y="2878983"/>
          <a:ext cx="1883330" cy="709790"/>
        </a:xfrm>
        <a:prstGeom xmlns:a="http://schemas.openxmlformats.org/drawingml/2006/main" prst="wedgeRectCallout">
          <a:avLst>
            <a:gd name="adj1" fmla="val 77351"/>
            <a:gd name="adj2" fmla="val -304511"/>
          </a:avLst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2000" dirty="0">
              <a:solidFill>
                <a:sysClr val="windowText" lastClr="000000"/>
              </a:solidFill>
              <a:latin typeface="Franklin Gothic Book" panose="020B0503020102020204" pitchFamily="34" charset="0"/>
            </a:rPr>
            <a:t>12/07/21:</a:t>
          </a:r>
          <a:r>
            <a:rPr lang="en-US" sz="2000" baseline="0" dirty="0">
              <a:solidFill>
                <a:sysClr val="windowText" lastClr="000000"/>
              </a:solidFill>
              <a:latin typeface="Franklin Gothic Book" panose="020B0503020102020204" pitchFamily="34" charset="0"/>
            </a:rPr>
            <a:t> 37.0</a:t>
          </a:r>
          <a:endParaRPr lang="en-US" sz="2000" dirty="0">
            <a:solidFill>
              <a:sysClr val="windowText" lastClr="000000"/>
            </a:solidFill>
            <a:latin typeface="Franklin Gothic Book" panose="020B05030201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AE6F9-A7DA-4303-9885-7B84F8554726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BCA8B-E0EA-4C18-903A-E9EC50CB2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40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1634626b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f1634626b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193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Sandoval, Bernalillo, Valencia, and Torrance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BCA8B-E0EA-4C18-903A-E9EC50CB23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26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Franklin Gothic Book (Body)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BCA8B-E0EA-4C18-903A-E9EC50CB23F5}" type="slidenum">
              <a:rPr lang="en-US" smtClean="0">
                <a:latin typeface="Franklin Gothic Book (Body)"/>
              </a:rPr>
              <a:t>30</a:t>
            </a:fld>
            <a:endParaRPr lang="en-US" dirty="0">
              <a:latin typeface="Franklin Gothic Book (Body)"/>
            </a:endParaRPr>
          </a:p>
        </p:txBody>
      </p:sp>
    </p:spTree>
    <p:extLst>
      <p:ext uri="{BB962C8B-B14F-4D97-AF65-F5344CB8AC3E}">
        <p14:creationId xmlns:p14="http://schemas.microsoft.com/office/powerpoint/2010/main" val="2021120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012c3f202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012c3f202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0530799f1b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10530799f1b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0530799f1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10530799f1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/>
          </a:p>
        </p:txBody>
      </p:sp>
      <p:sp>
        <p:nvSpPr>
          <p:cNvPr id="253" name="Google Shape;253;g10530799f1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050a833829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050a833829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050a833829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050a833829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434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Sandoval, Bernalillo, Valencia, and Torrance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BCA8B-E0EA-4C18-903A-E9EC50CB23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35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Sandoval, Bernalillo, Valencia, and Torrance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BCA8B-E0EA-4C18-903A-E9EC50CB23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12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Sandoval, Bernalillo, Valencia, and Torrance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BCA8B-E0EA-4C18-903A-E9EC50CB23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06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Sandoval, Bernalillo, Valencia, and Torrance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BCA8B-E0EA-4C18-903A-E9EC50CB23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73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72069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3B9832-A440-4956-874D-23CB3CA00478}"/>
              </a:ext>
            </a:extLst>
          </p:cNvPr>
          <p:cNvSpPr txBox="1"/>
          <p:nvPr userDrawn="1"/>
        </p:nvSpPr>
        <p:spPr>
          <a:xfrm>
            <a:off x="0" y="661177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FD747F-7DC1-4B18-BFC2-35509D97DD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3149"/>
            <a:ext cx="10372725" cy="15621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962C551-204F-4F30-B27D-6CE56E9EA327}"/>
              </a:ext>
            </a:extLst>
          </p:cNvPr>
          <p:cNvSpPr/>
          <p:nvPr userDrawn="1"/>
        </p:nvSpPr>
        <p:spPr>
          <a:xfrm>
            <a:off x="10048568" y="0"/>
            <a:ext cx="2143432" cy="1189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58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EABF7B-085D-4CD9-98FC-BA5E2972C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6317A4-6907-458A-8539-3230783C4F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53125"/>
            <a:ext cx="15716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62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EABF7B-085D-4CD9-98FC-BA5E2972C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46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EABF7B-085D-4CD9-98FC-BA5E2972C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989A0-CEBB-409D-8949-9E039DB025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4080"/>
            <a:ext cx="12192000" cy="10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74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b9cac7d13b_0_59"/>
          <p:cNvSpPr txBox="1"/>
          <p:nvPr/>
        </p:nvSpPr>
        <p:spPr>
          <a:xfrm>
            <a:off x="0" y="6465897"/>
            <a:ext cx="10820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1190 S. St. Francis Drive • Santa Fe, NM 87505 • Phone: 505-827-2613 • Fax: 505-827-2530 • nmhealth.org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1F5A2A-D585-1244-847B-58EB9F760D2B}"/>
              </a:ext>
            </a:extLst>
          </p:cNvPr>
          <p:cNvSpPr/>
          <p:nvPr userDrawn="1"/>
        </p:nvSpPr>
        <p:spPr>
          <a:xfrm>
            <a:off x="227763" y="145803"/>
            <a:ext cx="11964237" cy="1572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Google Shape;49;gca282fc2f5_0_86">
            <a:extLst>
              <a:ext uri="{FF2B5EF4-FFF2-40B4-BE49-F238E27FC236}">
                <a16:creationId xmlns:a16="http://schemas.microsoft.com/office/drawing/2014/main" id="{9AAAA22E-4866-A04D-AD89-E4DAB117E8B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93820" y="412082"/>
            <a:ext cx="10363200" cy="103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ibre Franklin Thin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361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72069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3B9832-A440-4956-874D-23CB3CA00478}"/>
              </a:ext>
            </a:extLst>
          </p:cNvPr>
          <p:cNvSpPr txBox="1"/>
          <p:nvPr/>
        </p:nvSpPr>
        <p:spPr>
          <a:xfrm>
            <a:off x="0" y="66117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FD747F-7DC1-4B18-BFC2-35509D97D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50"/>
            <a:ext cx="10372725" cy="15621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962C551-204F-4F30-B27D-6CE56E9EA327}"/>
              </a:ext>
            </a:extLst>
          </p:cNvPr>
          <p:cNvSpPr/>
          <p:nvPr/>
        </p:nvSpPr>
        <p:spPr>
          <a:xfrm>
            <a:off x="10048568" y="2"/>
            <a:ext cx="2143432" cy="1189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39105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E7CB3C0-5C46-48A2-A1FD-539523513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70"/>
            <a:ext cx="1592232" cy="25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3341E-1B61-466D-8AC2-BF5F9E3EDECF}"/>
              </a:ext>
            </a:extLst>
          </p:cNvPr>
          <p:cNvSpPr txBox="1"/>
          <p:nvPr/>
        </p:nvSpPr>
        <p:spPr>
          <a:xfrm>
            <a:off x="1672301" y="6454945"/>
            <a:ext cx="87188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115958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448B42-3BFF-419D-BD97-908EF8E47B3C}"/>
              </a:ext>
            </a:extLst>
          </p:cNvPr>
          <p:cNvSpPr/>
          <p:nvPr/>
        </p:nvSpPr>
        <p:spPr>
          <a:xfrm>
            <a:off x="10048568" y="2"/>
            <a:ext cx="2143432" cy="1189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910012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9C34D75-E17C-4752-B575-6EB6569FC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70"/>
            <a:ext cx="1592232" cy="25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DAC80-C41D-4B2B-8E30-995E4C0CC34F}"/>
              </a:ext>
            </a:extLst>
          </p:cNvPr>
          <p:cNvSpPr txBox="1"/>
          <p:nvPr/>
        </p:nvSpPr>
        <p:spPr>
          <a:xfrm>
            <a:off x="1673552" y="6454945"/>
            <a:ext cx="87108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9046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EABF7B-085D-4CD9-98FC-BA5E2972C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C7408-64AB-472B-AC49-53290E84A7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37" y="5855854"/>
            <a:ext cx="1847092" cy="100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5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916319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2C79640-84E6-4FFB-A42C-86B7431250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57684" y="0"/>
            <a:ext cx="1592232" cy="25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B534D4-FB0F-450D-BAC0-FC90F43D6BD2}"/>
              </a:ext>
            </a:extLst>
          </p:cNvPr>
          <p:cNvSpPr txBox="1"/>
          <p:nvPr/>
        </p:nvSpPr>
        <p:spPr>
          <a:xfrm>
            <a:off x="1676762" y="6454945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63944128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F30E693-44FE-446E-AE85-B7B2DD2EA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70"/>
            <a:ext cx="1592232" cy="25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4E522-0844-4148-9539-0AFE902F3227}"/>
              </a:ext>
            </a:extLst>
          </p:cNvPr>
          <p:cNvSpPr txBox="1"/>
          <p:nvPr/>
        </p:nvSpPr>
        <p:spPr>
          <a:xfrm>
            <a:off x="1649665" y="6454945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272904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E7CB3C0-5C46-48A2-A1FD-539523513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69"/>
            <a:ext cx="1592232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3341E-1B61-466D-8AC2-BF5F9E3EDECF}"/>
              </a:ext>
            </a:extLst>
          </p:cNvPr>
          <p:cNvSpPr txBox="1"/>
          <p:nvPr userDrawn="1"/>
        </p:nvSpPr>
        <p:spPr>
          <a:xfrm>
            <a:off x="1672300" y="6454944"/>
            <a:ext cx="87188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050107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FF015D8-B942-494C-84B9-D339283D9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70"/>
            <a:ext cx="1592232" cy="25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4868E-5D98-4D60-AF43-E5B50721F219}"/>
              </a:ext>
            </a:extLst>
          </p:cNvPr>
          <p:cNvSpPr txBox="1"/>
          <p:nvPr/>
        </p:nvSpPr>
        <p:spPr>
          <a:xfrm>
            <a:off x="1684602" y="6454945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6461395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1564"/>
            <a:ext cx="6172200" cy="4549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F629196-C51B-47EC-BC81-5A6745A43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70"/>
            <a:ext cx="1592232" cy="25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C0447-D206-4940-B07D-C257E05EB468}"/>
              </a:ext>
            </a:extLst>
          </p:cNvPr>
          <p:cNvSpPr txBox="1"/>
          <p:nvPr/>
        </p:nvSpPr>
        <p:spPr>
          <a:xfrm>
            <a:off x="1664281" y="6454945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113074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76217"/>
            <a:ext cx="6172200" cy="44848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9662" y="6485015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C0806A5-D7A5-4707-987B-441451DFE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47574"/>
            <a:ext cx="1592232" cy="25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9099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F17D-CFF1-4F35-9268-5E529218A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0849"/>
            <a:ext cx="914630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217F02-268A-4653-BC51-B0FBF4DA3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57684" y="6550642"/>
            <a:ext cx="1592232" cy="25493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31FD1-7176-4411-8443-CB945B712C66}"/>
              </a:ext>
            </a:extLst>
          </p:cNvPr>
          <p:cNvSpPr txBox="1"/>
          <p:nvPr/>
        </p:nvSpPr>
        <p:spPr>
          <a:xfrm>
            <a:off x="1651444" y="120319"/>
            <a:ext cx="10066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55901139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EABF7B-085D-4CD9-98FC-BA5E2972C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792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EABF7B-085D-4CD9-98FC-BA5E2972C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989A0-CEBB-409D-8949-9E039DB025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4081"/>
            <a:ext cx="12192000" cy="10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90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344C-43FC-410E-A078-5CCF76A2A7DD}" type="datetime1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NM-HSC2-knockout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96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5F8BD-1D7A-4941-B3E2-3127F1C843BF}" type="datetime1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236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1AF3-2C43-4EBA-90DC-93206D90CEFD}" type="datetime1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NM-HSC2-knockout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59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3115-EF34-4F58-888A-EA40204CBCBD}" type="datetime1">
              <a:rPr lang="en-US" smtClean="0"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74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448B42-3BFF-419D-BD97-908EF8E47B3C}"/>
              </a:ext>
            </a:extLst>
          </p:cNvPr>
          <p:cNvSpPr/>
          <p:nvPr userDrawn="1"/>
        </p:nvSpPr>
        <p:spPr>
          <a:xfrm>
            <a:off x="10048568" y="0"/>
            <a:ext cx="2143432" cy="1189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10012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9C34D75-E17C-4752-B575-6EB6569FC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69"/>
            <a:ext cx="1592232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DAC80-C41D-4B2B-8E30-995E4C0CC34F}"/>
              </a:ext>
            </a:extLst>
          </p:cNvPr>
          <p:cNvSpPr txBox="1"/>
          <p:nvPr userDrawn="1"/>
        </p:nvSpPr>
        <p:spPr>
          <a:xfrm>
            <a:off x="1673551" y="6454944"/>
            <a:ext cx="87108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2950587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D7E1-EA7D-44ED-955A-D9A95674806D}" type="datetime1">
              <a:rPr lang="en-US" smtClean="0"/>
              <a:t>12/8/2021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780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96AA-DA64-4401-A948-9DDBD6F0B487}" type="datetime1">
              <a:rPr lang="en-US" smtClean="0"/>
              <a:t>12/8/2021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815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F5B6-16C7-4337-BED0-C3DBD1346357}" type="datetime1">
              <a:rPr lang="en-US" smtClean="0"/>
              <a:t>12/8/2021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 descr="UNM-HSC2-knockout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06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DCF26AD-3AE6-41DD-A428-E0B99F4364C0}" type="datetime1">
              <a:rPr lang="en-US" smtClean="0"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 descr="UNM-HSC2-knockout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86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735A-30AC-47D6-9293-50A7BED8B183}" type="datetime1">
              <a:rPr lang="en-US" smtClean="0"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2" name="Picture 11" descr="UNM-HSC2-knockout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738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8AE7D-4D46-46D9-96AD-8D37B0C38E27}" type="datetime1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358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B0FC-B564-4155-AD2F-0A14FE00A8BC}" type="datetime1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9" name="Picture 8" descr="UNM HS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50" y="6372873"/>
            <a:ext cx="8147050" cy="521412"/>
          </a:xfrm>
          <a:prstGeom prst="rect">
            <a:avLst/>
          </a:prstGeom>
        </p:spPr>
      </p:pic>
      <p:pic>
        <p:nvPicPr>
          <p:cNvPr id="10" name="Picture 9" descr="UNM-HSC2-knockout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05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916319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2C79640-84E6-4FFB-A42C-86B7431250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57684" y="0"/>
            <a:ext cx="1592232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B534D4-FB0F-450D-BAC0-FC90F43D6BD2}"/>
              </a:ext>
            </a:extLst>
          </p:cNvPr>
          <p:cNvSpPr txBox="1"/>
          <p:nvPr userDrawn="1"/>
        </p:nvSpPr>
        <p:spPr>
          <a:xfrm>
            <a:off x="1676761" y="6454944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55207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F30E693-44FE-446E-AE85-B7B2DD2EA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69"/>
            <a:ext cx="1592232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4E522-0844-4148-9539-0AFE902F3227}"/>
              </a:ext>
            </a:extLst>
          </p:cNvPr>
          <p:cNvSpPr txBox="1"/>
          <p:nvPr userDrawn="1"/>
        </p:nvSpPr>
        <p:spPr>
          <a:xfrm>
            <a:off x="1649663" y="6454944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74683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FF015D8-B942-494C-84B9-D339283D9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69"/>
            <a:ext cx="1592232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4868E-5D98-4D60-AF43-E5B50721F219}"/>
              </a:ext>
            </a:extLst>
          </p:cNvPr>
          <p:cNvSpPr txBox="1"/>
          <p:nvPr userDrawn="1"/>
        </p:nvSpPr>
        <p:spPr>
          <a:xfrm>
            <a:off x="1684601" y="6454944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216807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1564"/>
            <a:ext cx="6172200" cy="4549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F629196-C51B-47EC-BC81-5A6745A43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69"/>
            <a:ext cx="1592232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C0447-D206-4940-B07D-C257E05EB468}"/>
              </a:ext>
            </a:extLst>
          </p:cNvPr>
          <p:cNvSpPr txBox="1"/>
          <p:nvPr userDrawn="1"/>
        </p:nvSpPr>
        <p:spPr>
          <a:xfrm>
            <a:off x="1664279" y="6454944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414918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76218"/>
            <a:ext cx="6172200" cy="448483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49661" y="6485014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C0806A5-D7A5-4707-987B-441451DFE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47574"/>
            <a:ext cx="1592232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19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F17D-CFF1-4F35-9268-5E529218A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0848"/>
            <a:ext cx="914630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217F02-268A-4653-BC51-B0FBF4DA3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57684" y="6550641"/>
            <a:ext cx="1592232" cy="2549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31FD1-7176-4411-8443-CB945B712C66}"/>
              </a:ext>
            </a:extLst>
          </p:cNvPr>
          <p:cNvSpPr txBox="1"/>
          <p:nvPr userDrawn="1"/>
        </p:nvSpPr>
        <p:spPr>
          <a:xfrm>
            <a:off x="1651444" y="120318"/>
            <a:ext cx="10066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59283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4AC5D2-2829-49D1-AC0C-867D126B5575}"/>
              </a:ext>
            </a:extLst>
          </p:cNvPr>
          <p:cNvSpPr/>
          <p:nvPr userDrawn="1"/>
        </p:nvSpPr>
        <p:spPr>
          <a:xfrm>
            <a:off x="10048568" y="-10218"/>
            <a:ext cx="2143432" cy="1189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118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FABE6-FDD6-4734-B0A6-DABC24178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42724"/>
            <a:ext cx="1592232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2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4" r:id="rId10"/>
    <p:sldLayoutId id="2147483671" r:id="rId11"/>
    <p:sldLayoutId id="2147483673" r:id="rId12"/>
    <p:sldLayoutId id="214748370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4AC5D2-2829-49D1-AC0C-867D126B5575}"/>
              </a:ext>
            </a:extLst>
          </p:cNvPr>
          <p:cNvSpPr/>
          <p:nvPr/>
        </p:nvSpPr>
        <p:spPr>
          <a:xfrm>
            <a:off x="10048568" y="-10217"/>
            <a:ext cx="2143432" cy="1189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9118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FABE6-FDD6-4734-B0A6-DABC24178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42725"/>
            <a:ext cx="1592232" cy="25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ranklin Gothic Book (Body)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89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47E1689-D096-4CC2-BFFF-83DA6098DCF8}" type="datetime1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M-HSC2-knockoutwhite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5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vid.cdc.gov/covid-data-tracker/#cases_casesper100klast7days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covid.cdc.gov/covid-data-tracker/#trends_dailycas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s://cvmodeling.nmhealth.org/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.xml"/><Relationship Id="rId5" Type="http://schemas.openxmlformats.org/officeDocument/2006/relationships/hyperlink" Target="https://cvmodeling.nmhealth.org/" TargetMode="Externa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3.xml"/><Relationship Id="rId5" Type="http://schemas.openxmlformats.org/officeDocument/2006/relationships/hyperlink" Target="https://cvmodeling.nmhealth.org/" TargetMode="Externa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hyperlink" Target="https://cvmodeling.nmhealth.org/" TargetMode="Externa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chart" Target="../charts/chart5.xml"/><Relationship Id="rId4" Type="http://schemas.openxmlformats.org/officeDocument/2006/relationships/hyperlink" Target="https://cvmodeling.nmhealth.or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6.xml"/><Relationship Id="rId5" Type="http://schemas.openxmlformats.org/officeDocument/2006/relationships/hyperlink" Target="https://cvmodeling.nmhealth.org/" TargetMode="Externa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cv.nmhealth.org/epidemiology-report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ytimes.com/interactive/2021/health/coronavirus-variant-tracker.html?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v.nmhealth.org/epidemiology-reports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v.nmhealth.org/epidemiology-reports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accinenm.org/public-dashboard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hyperlink" Target="https://covid.cdc.gov/covid-data-tracker/#vaccination-trends&amp;location-select=N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v.nmhealth.org/epidemiology-reports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infusioncenter.org/" TargetMode="Externa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lobo.com/article/2021/04/nm-notify-helps-track-covid-exposures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ytimes.com/2020/12/05/health/coronavirus-swiss-cheese-infection-mackay.html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4E5FC-91D1-436D-9258-97840C4A6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56465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E9D2D02-C3A0-4CC7-9FA6-43A652A7D948}"/>
              </a:ext>
            </a:extLst>
          </p:cNvPr>
          <p:cNvSpPr txBox="1">
            <a:spLocks/>
          </p:cNvSpPr>
          <p:nvPr/>
        </p:nvSpPr>
        <p:spPr>
          <a:xfrm>
            <a:off x="-30500" y="-9333"/>
            <a:ext cx="12241161" cy="5646556"/>
          </a:xfrm>
          <a:prstGeom prst="rect">
            <a:avLst/>
          </a:prstGeom>
          <a:solidFill>
            <a:srgbClr val="2C3886">
              <a:alpha val="7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 Thin"/>
              <a:buNone/>
              <a:defRPr sz="44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F5590C-3CDB-4742-BBA8-6B9169D8D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689" y="1328689"/>
            <a:ext cx="1010510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COVID-19 Day 638 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Press Update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CE911D-C21E-4BC0-AEEB-7D64C80DD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7497"/>
            <a:ext cx="10515600" cy="2261419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sz="7000" dirty="0">
                <a:solidFill>
                  <a:schemeClr val="bg1"/>
                </a:solidFill>
              </a:rPr>
              <a:t>December 8, 2021</a:t>
            </a:r>
          </a:p>
          <a:p>
            <a:pPr marL="0" indent="0" algn="ctr">
              <a:buNone/>
            </a:pPr>
            <a:endParaRPr lang="en-US" sz="7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7000" dirty="0">
                <a:solidFill>
                  <a:schemeClr val="bg1"/>
                </a:solidFill>
              </a:rPr>
              <a:t>DOH Acting Secretary David R. Scrase, M.D., M.H.S.A.</a:t>
            </a:r>
          </a:p>
          <a:p>
            <a:pPr marL="0" indent="0" algn="ctr">
              <a:buNone/>
            </a:pPr>
            <a:r>
              <a:rPr lang="en-US" sz="7000" dirty="0">
                <a:solidFill>
                  <a:schemeClr val="bg1"/>
                </a:solidFill>
              </a:rPr>
              <a:t>DOH Deputy Secretary Laura C. </a:t>
            </a:r>
            <a:r>
              <a:rPr lang="en-US" sz="7000" dirty="0" err="1">
                <a:solidFill>
                  <a:schemeClr val="bg1"/>
                </a:solidFill>
              </a:rPr>
              <a:t>Parajón</a:t>
            </a:r>
            <a:r>
              <a:rPr lang="en-US" sz="7000" dirty="0">
                <a:solidFill>
                  <a:schemeClr val="bg1"/>
                </a:solidFill>
              </a:rPr>
              <a:t>, M.D., M.P.H.</a:t>
            </a:r>
          </a:p>
          <a:p>
            <a:pPr marL="0" indent="0" algn="ctr">
              <a:buNone/>
            </a:pPr>
            <a:r>
              <a:rPr lang="en-US" sz="7000" dirty="0">
                <a:solidFill>
                  <a:schemeClr val="bg1"/>
                </a:solidFill>
              </a:rPr>
              <a:t>DOH State Epidemiologist, Christine Ross, M.D., M.P.H.</a:t>
            </a:r>
          </a:p>
          <a:p>
            <a:pPr marL="0" indent="0" algn="ctr">
              <a:buNone/>
            </a:pPr>
            <a:endParaRPr lang="en-US" sz="7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70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797092-69D0-4CBC-9705-6F6AA3182FBF}"/>
              </a:ext>
            </a:extLst>
          </p:cNvPr>
          <p:cNvSpPr/>
          <p:nvPr/>
        </p:nvSpPr>
        <p:spPr>
          <a:xfrm>
            <a:off x="10048568" y="0"/>
            <a:ext cx="2143432" cy="1189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0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33D12A-69C4-41BA-BDF5-249D95F10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239" y="104775"/>
            <a:ext cx="9224745" cy="132556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Visit </a:t>
            </a:r>
            <a:r>
              <a:rPr lang="en-US" sz="4000" u="sng" dirty="0">
                <a:solidFill>
                  <a:srgbClr val="0070C0"/>
                </a:solidFill>
              </a:rPr>
              <a:t>VaccineNM.org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/>
              <a:t>or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u="sng" dirty="0">
                <a:solidFill>
                  <a:srgbClr val="0070C0"/>
                </a:solidFill>
              </a:rPr>
              <a:t>Vaccines.gov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/>
              <a:t>to locate a site and register for an appointment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F57292-623F-49F8-81D9-E6D775B05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240" y="1415691"/>
            <a:ext cx="5157787" cy="823912"/>
          </a:xfrm>
        </p:spPr>
        <p:txBody>
          <a:bodyPr>
            <a:normAutofit/>
          </a:bodyPr>
          <a:lstStyle/>
          <a:p>
            <a:r>
              <a:rPr lang="en-US" dirty="0"/>
              <a:t>Booster clinics in Northern NM with excess capacity in the next week: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2BFB9-E718-43FB-B903-7CA763615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8240" y="2298595"/>
            <a:ext cx="5241559" cy="368458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El Centro Family Health (Roy), 12/9</a:t>
            </a:r>
          </a:p>
          <a:p>
            <a:r>
              <a:rPr lang="en-US" dirty="0"/>
              <a:t>Taos Agriculture Center, 12/10</a:t>
            </a:r>
          </a:p>
          <a:p>
            <a:r>
              <a:rPr lang="en-US" dirty="0"/>
              <a:t>Springer Senior Center, 12/14</a:t>
            </a:r>
          </a:p>
          <a:p>
            <a:r>
              <a:rPr lang="en-US" dirty="0"/>
              <a:t>Walmart Pharmacy on Maloney (Gallup), daily</a:t>
            </a:r>
          </a:p>
          <a:p>
            <a:r>
              <a:rPr lang="en-US" dirty="0"/>
              <a:t>Presbyterian Medical Services – Farmington Community Health Center, 12/8, 12/9, 12/15</a:t>
            </a:r>
          </a:p>
          <a:p>
            <a:r>
              <a:rPr lang="en-US" dirty="0"/>
              <a:t>El Centro Family Health (Las Vegas), 12/13, 12/14, 12/15</a:t>
            </a:r>
          </a:p>
          <a:p>
            <a:r>
              <a:rPr lang="en-US" dirty="0"/>
              <a:t>Your local pharmacy, daily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7ED92F-99D8-4483-81CF-61744E622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415691"/>
            <a:ext cx="5183188" cy="823912"/>
          </a:xfrm>
        </p:spPr>
        <p:txBody>
          <a:bodyPr>
            <a:normAutofit/>
          </a:bodyPr>
          <a:lstStyle/>
          <a:p>
            <a:r>
              <a:rPr lang="en-US" dirty="0"/>
              <a:t>Booster clinics in Southern NM with excess capacity in the next week: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5C127C-1505-4DEA-8F09-EB978B2351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298595"/>
            <a:ext cx="5183188" cy="383673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Intrepid Potash (Carlsbad), 12/9</a:t>
            </a:r>
          </a:p>
          <a:p>
            <a:r>
              <a:rPr lang="en-US" dirty="0"/>
              <a:t>Las Cruces Public Health Office, 12/9, 12/10</a:t>
            </a:r>
          </a:p>
          <a:p>
            <a:r>
              <a:rPr lang="en-US" dirty="0"/>
              <a:t>Del Rey Pharmacy (Las Cruces), 12/13, 12/14, 12/15</a:t>
            </a:r>
          </a:p>
          <a:p>
            <a:r>
              <a:rPr lang="en-US" dirty="0"/>
              <a:t>Hidalgo Medical Services (Lordsburg), 12/9, 12/10, 12/13</a:t>
            </a:r>
          </a:p>
          <a:p>
            <a:r>
              <a:rPr lang="en-US" dirty="0"/>
              <a:t>Pharmacy 575 (Hobbs), 12/16, 12/17</a:t>
            </a:r>
          </a:p>
          <a:p>
            <a:r>
              <a:rPr lang="en-US" dirty="0"/>
              <a:t>Roswell Public Health Office, 12/17</a:t>
            </a:r>
          </a:p>
          <a:p>
            <a:r>
              <a:rPr lang="en-US" dirty="0"/>
              <a:t>Your local pharmacy, daily</a:t>
            </a:r>
          </a:p>
        </p:txBody>
      </p:sp>
    </p:spTree>
    <p:extLst>
      <p:ext uri="{BB962C8B-B14F-4D97-AF65-F5344CB8AC3E}">
        <p14:creationId xmlns:p14="http://schemas.microsoft.com/office/powerpoint/2010/main" val="3154954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2F96-00A0-4448-8DF1-CE9504E3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986"/>
            <a:ext cx="9100127" cy="1325563"/>
          </a:xfrm>
        </p:spPr>
        <p:txBody>
          <a:bodyPr>
            <a:normAutofit/>
          </a:bodyPr>
          <a:lstStyle/>
          <a:p>
            <a:r>
              <a:rPr lang="en-US" dirty="0"/>
              <a:t>FEMA is returning to New Mexico to help administer vaccine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22E23-2141-4C47-ACBD-149D2A5FB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6094"/>
            <a:ext cx="4825181" cy="18614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Four FEMA mobile vaccine teams will return to NM to administer COVID-19 vaccines statewide</a:t>
            </a:r>
          </a:p>
          <a:p>
            <a:r>
              <a:rPr lang="en-US" dirty="0"/>
              <a:t>NM has requested four vaccine buses to conduct mobile vaccine clinics across the state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9B5743-50F4-4663-857B-3C69ABF24F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86473" y="1586094"/>
            <a:ext cx="5757244" cy="4319462"/>
          </a:xfrm>
          <a:prstGeom prst="rect">
            <a:avLst/>
          </a:prstGeom>
        </p:spPr>
      </p:pic>
      <p:pic>
        <p:nvPicPr>
          <p:cNvPr id="6" name="Google Shape;283;p18">
            <a:extLst>
              <a:ext uri="{FF2B5EF4-FFF2-40B4-BE49-F238E27FC236}">
                <a16:creationId xmlns:a16="http://schemas.microsoft.com/office/drawing/2014/main" id="{12B31854-CE15-43B7-9922-A2487273257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835" y="3447566"/>
            <a:ext cx="3347450" cy="2457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280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050a833829_1_195"/>
          <p:cNvSpPr txBox="1">
            <a:spLocks noGrp="1"/>
          </p:cNvSpPr>
          <p:nvPr>
            <p:ph type="title"/>
          </p:nvPr>
        </p:nvSpPr>
        <p:spPr>
          <a:xfrm>
            <a:off x="838200" y="117703"/>
            <a:ext cx="9100127" cy="1325563"/>
          </a:xfrm>
        </p:spPr>
        <p:txBody>
          <a:bodyPr spcFirstLastPara="1" vert="horz" wrap="square" lIns="121900" tIns="60933" rIns="121900" bIns="60933" rtlCol="0" anchor="ctr" anchorCtr="0"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Call for Providers</a:t>
            </a:r>
            <a:r>
              <a:rPr lang="en-US" dirty="0"/>
              <a:t>: We need your help administering booster doses</a:t>
            </a:r>
          </a:p>
        </p:txBody>
      </p:sp>
      <p:sp>
        <p:nvSpPr>
          <p:cNvPr id="619" name="Google Shape;619;g1050a833829_1_195"/>
          <p:cNvSpPr txBox="1">
            <a:spLocks noGrp="1"/>
          </p:cNvSpPr>
          <p:nvPr>
            <p:ph sz="half" idx="1"/>
          </p:nvPr>
        </p:nvSpPr>
        <p:spPr>
          <a:xfrm>
            <a:off x="838200" y="1495350"/>
            <a:ext cx="5336458" cy="4351338"/>
          </a:xfrm>
        </p:spPr>
        <p:txBody>
          <a:bodyPr spcFirstLastPara="1" vert="horz" wrap="square" lIns="121900" tIns="60933" rIns="121900" bIns="60933" rtlCol="0" anchor="t" anchorCtr="0">
            <a:normAutofit fontScale="92500" lnSpcReduction="20000"/>
          </a:bodyPr>
          <a:lstStyle/>
          <a:p>
            <a:r>
              <a:rPr lang="en-US" dirty="0"/>
              <a:t>If you are a vaccine provider, we need your help, especially in Santa Fe, Española, and Albuquerque</a:t>
            </a:r>
          </a:p>
          <a:p>
            <a:r>
              <a:rPr lang="en-US" b="1" dirty="0"/>
              <a:t>If you are not a provider, consider becoming one: signup at </a:t>
            </a:r>
            <a:r>
              <a:rPr lang="en-US" b="1" u="sng" dirty="0">
                <a:solidFill>
                  <a:srgbClr val="0070C0"/>
                </a:solidFill>
              </a:rPr>
              <a:t>TakeCareNM.org</a:t>
            </a:r>
          </a:p>
          <a:p>
            <a:r>
              <a:rPr lang="en-US" b="1" dirty="0"/>
              <a:t>Providers are trusted! </a:t>
            </a:r>
            <a:r>
              <a:rPr lang="en-US" dirty="0"/>
              <a:t>Please share importance of boosters with your patients to address waning immunity and variants</a:t>
            </a:r>
          </a:p>
          <a:p>
            <a:r>
              <a:rPr lang="en-US" dirty="0"/>
              <a:t>Emphasize that patients don’t need insurance and that the vaccine is free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D54A73-404F-4DB7-82F7-800A903907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4658" y="1651819"/>
            <a:ext cx="5066662" cy="405460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050a833829_1_195"/>
          <p:cNvSpPr txBox="1">
            <a:spLocks noGrp="1"/>
          </p:cNvSpPr>
          <p:nvPr>
            <p:ph type="title"/>
          </p:nvPr>
        </p:nvSpPr>
        <p:spPr>
          <a:xfrm>
            <a:off x="268224" y="67024"/>
            <a:ext cx="9826752" cy="1467804"/>
          </a:xfr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Call for Communities and Community Organizations</a:t>
            </a:r>
            <a:r>
              <a:rPr lang="en-US" sz="3600" dirty="0"/>
              <a:t>: We need your help to promote the COVID-19 vaccine and save lives</a:t>
            </a:r>
          </a:p>
        </p:txBody>
      </p:sp>
      <p:sp>
        <p:nvSpPr>
          <p:cNvPr id="619" name="Google Shape;619;g1050a833829_1_195"/>
          <p:cNvSpPr txBox="1">
            <a:spLocks noGrp="1"/>
          </p:cNvSpPr>
          <p:nvPr>
            <p:ph sz="half" idx="1"/>
          </p:nvPr>
        </p:nvSpPr>
        <p:spPr>
          <a:xfrm>
            <a:off x="268224" y="1654840"/>
            <a:ext cx="6318504" cy="4351338"/>
          </a:xfrm>
        </p:spPr>
        <p:txBody>
          <a:bodyPr spcFirstLastPara="1" vert="horz" wrap="square" lIns="121900" tIns="60933" rIns="121900" bIns="60933" rtlCol="0" anchor="t" anchorCtr="0">
            <a:normAutofit fontScale="92500" lnSpcReduction="10000"/>
          </a:bodyPr>
          <a:lstStyle/>
          <a:p>
            <a:r>
              <a:rPr lang="en-US" b="1" dirty="0"/>
              <a:t>New Mexico hospitals are full</a:t>
            </a:r>
          </a:p>
          <a:p>
            <a:r>
              <a:rPr lang="en-US" dirty="0"/>
              <a:t>Omicron is already in the U.S. and there are still many unknowns about the variant</a:t>
            </a:r>
          </a:p>
          <a:p>
            <a:r>
              <a:rPr lang="en-US" dirty="0"/>
              <a:t>If you are a community organization or serve in the community as a service provider, share information about how to prevent the spread of COVID-19</a:t>
            </a:r>
          </a:p>
          <a:p>
            <a:r>
              <a:rPr lang="en-US" b="1" dirty="0"/>
              <a:t>Sign up to host a vaccine event – request an event at </a:t>
            </a:r>
            <a:r>
              <a:rPr lang="en-US" b="1" u="sng" dirty="0">
                <a:solidFill>
                  <a:srgbClr val="0070C0"/>
                </a:solidFill>
              </a:rPr>
              <a:t>GetVaxNM.com</a:t>
            </a:r>
            <a:r>
              <a:rPr lang="en-US" b="1" dirty="0"/>
              <a:t> </a:t>
            </a:r>
          </a:p>
          <a:p>
            <a:r>
              <a:rPr lang="en-US" dirty="0"/>
              <a:t>Let people know that the vaccine is free and at no cost to the person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051903-6F8D-4719-8E03-1194AF85F3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2176" y="1910872"/>
            <a:ext cx="5181600" cy="3436685"/>
          </a:xfrm>
        </p:spPr>
      </p:pic>
    </p:spTree>
    <p:extLst>
      <p:ext uri="{BB962C8B-B14F-4D97-AF65-F5344CB8AC3E}">
        <p14:creationId xmlns:p14="http://schemas.microsoft.com/office/powerpoint/2010/main" val="36261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4776-31D5-44E0-9EA9-5AECB8C16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65" y="1662403"/>
            <a:ext cx="11877870" cy="2387600"/>
          </a:xfrm>
        </p:spPr>
        <p:txBody>
          <a:bodyPr/>
          <a:lstStyle/>
          <a:p>
            <a:r>
              <a:rPr lang="en-US" dirty="0"/>
              <a:t>COVID-19 Epidemiology Update</a:t>
            </a:r>
          </a:p>
        </p:txBody>
      </p:sp>
    </p:spTree>
    <p:extLst>
      <p:ext uri="{BB962C8B-B14F-4D97-AF65-F5344CB8AC3E}">
        <p14:creationId xmlns:p14="http://schemas.microsoft.com/office/powerpoint/2010/main" val="1949459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8418CFB-4A7D-4104-B689-0BC0EECE86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6430" y="2025409"/>
            <a:ext cx="5181600" cy="337670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27BB5-A509-417B-8B8E-75201E56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184644"/>
            <a:ext cx="956854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National update – high rate of COVID-19 cases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3C47C-25C2-43C3-90F8-5DC29C6E33C6}"/>
              </a:ext>
            </a:extLst>
          </p:cNvPr>
          <p:cNvSpPr txBox="1"/>
          <p:nvPr/>
        </p:nvSpPr>
        <p:spPr>
          <a:xfrm>
            <a:off x="173425" y="1717635"/>
            <a:ext cx="618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US COVID-19 7-Day Case Rate per 100,000, by State/Territory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06C84A-2186-4431-A117-DD61394DE152}"/>
              </a:ext>
            </a:extLst>
          </p:cNvPr>
          <p:cNvSpPr txBox="1"/>
          <p:nvPr/>
        </p:nvSpPr>
        <p:spPr>
          <a:xfrm>
            <a:off x="1611086" y="5954485"/>
            <a:ext cx="83471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https://covid.cdc.gov/covid-data-tracker/#cases_casesper100klast7days</a:t>
            </a:r>
            <a:r>
              <a:rPr lang="en-US" sz="1100" dirty="0"/>
              <a:t> ; </a:t>
            </a:r>
            <a:r>
              <a:rPr lang="en-US" sz="1100" dirty="0">
                <a:hlinkClick r:id="rId4"/>
              </a:rPr>
              <a:t>https://covid.cdc.gov/covid-data-tracker/#trends_dailycases</a:t>
            </a:r>
            <a:r>
              <a:rPr lang="en-US" sz="1100" dirty="0"/>
              <a:t>  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08973998-225B-4736-8326-F357E094E001}"/>
              </a:ext>
            </a:extLst>
          </p:cNvPr>
          <p:cNvSpPr/>
          <p:nvPr/>
        </p:nvSpPr>
        <p:spPr>
          <a:xfrm>
            <a:off x="1926901" y="3557912"/>
            <a:ext cx="870857" cy="849086"/>
          </a:xfrm>
          <a:prstGeom prst="frame">
            <a:avLst>
              <a:gd name="adj1" fmla="val 625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BAB878-B7D0-4E13-AA6B-6EDF05D13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79" y="5568330"/>
            <a:ext cx="6184578" cy="3521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AC20DD-FB6E-45C3-A942-EB17467FB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814" y="5100540"/>
            <a:ext cx="2524581" cy="4677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AE9D94-5041-4101-8C72-8DD33197B2B5}"/>
              </a:ext>
            </a:extLst>
          </p:cNvPr>
          <p:cNvSpPr txBox="1"/>
          <p:nvPr/>
        </p:nvSpPr>
        <p:spPr>
          <a:xfrm>
            <a:off x="6374558" y="1733022"/>
            <a:ext cx="545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Daily Trends in Number of COVID-19 Cases in the US Reported to the CDC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43D81DB-1F75-472A-912F-8E1B9DB4A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279004"/>
            <a:ext cx="5772020" cy="283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22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3FD489-9357-4429-BE4A-E9B84A4A8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>
              <a:defRPr/>
            </a:pPr>
            <a:fld id="{8DA2761A-7436-4A48-B760-EB04311DBB03}" type="slidenum">
              <a:rPr lang="en-US" kern="1200">
                <a:solidFill>
                  <a:prstClr val="black">
                    <a:tint val="75000"/>
                  </a:prstClr>
                </a:solidFill>
                <a:latin typeface="Franklin Gothic Book" panose="020B0503020102020204"/>
                <a:ea typeface="+mn-ea"/>
                <a:cs typeface="+mn-cs"/>
              </a:rPr>
              <a:pPr defTabSz="914377">
                <a:defRPr/>
              </a:pPr>
              <a:t>16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BB23D-B340-452C-85CE-C6E214A29907}"/>
              </a:ext>
            </a:extLst>
          </p:cNvPr>
          <p:cNvSpPr txBox="1"/>
          <p:nvPr/>
        </p:nvSpPr>
        <p:spPr>
          <a:xfrm>
            <a:off x="1570670" y="5912906"/>
            <a:ext cx="61014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Franklin Gothic Book (Body)"/>
                <a:hlinkClick r:id="rId2"/>
              </a:rPr>
              <a:t>https://cvmodeling.nmhealth.org/</a:t>
            </a:r>
            <a:r>
              <a:rPr lang="en-US" sz="1100" dirty="0">
                <a:latin typeface="Franklin Gothic Book (Body)"/>
              </a:rPr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F73D4A-2EE2-4479-8826-B2116EDE15FE}"/>
              </a:ext>
            </a:extLst>
          </p:cNvPr>
          <p:cNvCxnSpPr/>
          <p:nvPr/>
        </p:nvCxnSpPr>
        <p:spPr>
          <a:xfrm>
            <a:off x="8822597" y="6075213"/>
            <a:ext cx="570091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38F87A2-6DEF-4108-819B-E95BF110D5B1}"/>
              </a:ext>
            </a:extLst>
          </p:cNvPr>
          <p:cNvSpPr txBox="1"/>
          <p:nvPr/>
        </p:nvSpPr>
        <p:spPr>
          <a:xfrm>
            <a:off x="9392688" y="5917403"/>
            <a:ext cx="2134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Franklin Gothic Book (Body)"/>
              </a:rPr>
              <a:t>Total NM 7-day rolling average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8B5593-50A8-4484-BF1E-1655A5598BE8}"/>
              </a:ext>
            </a:extLst>
          </p:cNvPr>
          <p:cNvCxnSpPr/>
          <p:nvPr/>
        </p:nvCxnSpPr>
        <p:spPr>
          <a:xfrm>
            <a:off x="4631872" y="6066476"/>
            <a:ext cx="6321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BBB1187-93DF-4C1E-A3E9-5A9872734C94}"/>
              </a:ext>
            </a:extLst>
          </p:cNvPr>
          <p:cNvSpPr txBox="1"/>
          <p:nvPr/>
        </p:nvSpPr>
        <p:spPr>
          <a:xfrm>
            <a:off x="5267580" y="5920442"/>
            <a:ext cx="2404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 (Body)"/>
              </a:rPr>
              <a:t>10 cases per 100,000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3E902F-7419-4EA9-8B92-35E978D1F4D8}"/>
              </a:ext>
            </a:extLst>
          </p:cNvPr>
          <p:cNvCxnSpPr/>
          <p:nvPr/>
        </p:nvCxnSpPr>
        <p:spPr>
          <a:xfrm>
            <a:off x="6886224" y="6086716"/>
            <a:ext cx="632179" cy="0"/>
          </a:xfrm>
          <a:prstGeom prst="line">
            <a:avLst/>
          </a:prstGeom>
          <a:ln w="28575">
            <a:solidFill>
              <a:srgbClr val="4953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A410BC-EC84-45F2-BC5B-FA5221875805}"/>
              </a:ext>
            </a:extLst>
          </p:cNvPr>
          <p:cNvSpPr txBox="1"/>
          <p:nvPr/>
        </p:nvSpPr>
        <p:spPr>
          <a:xfrm>
            <a:off x="7518403" y="5927978"/>
            <a:ext cx="1175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Franklin Gothic Book (Body)"/>
              </a:rPr>
              <a:t>Total NM cases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9C039167-BAC7-4637-8B06-B157856BD5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9587008"/>
              </p:ext>
            </p:extLst>
          </p:nvPr>
        </p:nvGraphicFramePr>
        <p:xfrm>
          <a:off x="0" y="1"/>
          <a:ext cx="12149916" cy="5889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39038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B7CCC9-8888-4E38-81C9-8697A565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084"/>
            <a:ext cx="9100127" cy="992615"/>
          </a:xfrm>
        </p:spPr>
        <p:txBody>
          <a:bodyPr/>
          <a:lstStyle/>
          <a:p>
            <a:r>
              <a:rPr lang="en-US" dirty="0"/>
              <a:t>Metro Region Case Count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5DA75-10D4-458C-979B-6EBAADB7C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A7B69E33-75A8-46A6-B09E-B4B17386C9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63272" y="1185761"/>
            <a:ext cx="4914834" cy="496398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A751D9-9A57-4BE7-8D80-0474AB2CA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892" y="5897391"/>
            <a:ext cx="5530185" cy="1642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02C2C3-57E7-4F03-B1E7-244C06E8BB9C}"/>
              </a:ext>
            </a:extLst>
          </p:cNvPr>
          <p:cNvSpPr txBox="1"/>
          <p:nvPr/>
        </p:nvSpPr>
        <p:spPr>
          <a:xfrm>
            <a:off x="1580502" y="5991562"/>
            <a:ext cx="61014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Franklin Gothic Book (Body)"/>
                <a:hlinkClick r:id="rId5"/>
              </a:rPr>
              <a:t>https://cvmodeling.nmhealth.org/</a:t>
            </a:r>
            <a:r>
              <a:rPr lang="en-US" sz="1100" dirty="0">
                <a:latin typeface="Franklin Gothic Book (Body)"/>
              </a:rPr>
              <a:t> 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2BC4A6DE-A806-4E91-8165-64B264DD069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48441612"/>
              </p:ext>
            </p:extLst>
          </p:nvPr>
        </p:nvGraphicFramePr>
        <p:xfrm>
          <a:off x="399460" y="1096236"/>
          <a:ext cx="6663812" cy="4576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65988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B7CCC9-8888-4E38-81C9-8697A565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084"/>
            <a:ext cx="9100127" cy="1325563"/>
          </a:xfrm>
        </p:spPr>
        <p:txBody>
          <a:bodyPr/>
          <a:lstStyle/>
          <a:p>
            <a:r>
              <a:rPr lang="en-US" dirty="0"/>
              <a:t>Northeast Region Case Count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5DA75-10D4-458C-979B-6EBAADB7C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92CAAB3C-0294-43EC-8A18-6DB7FD3B9C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03646" y="1226011"/>
            <a:ext cx="4633541" cy="482761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E26DDC-F641-4F5B-B907-7B0DB5257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892" y="5897391"/>
            <a:ext cx="5530185" cy="164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A56902-CE00-4657-B113-CF465EC1D77A}"/>
              </a:ext>
            </a:extLst>
          </p:cNvPr>
          <p:cNvSpPr txBox="1"/>
          <p:nvPr/>
        </p:nvSpPr>
        <p:spPr>
          <a:xfrm>
            <a:off x="1580502" y="5991562"/>
            <a:ext cx="61014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Franklin Gothic Book (Body)"/>
                <a:hlinkClick r:id="rId5"/>
              </a:rPr>
              <a:t>https://cvmodeling.nmhealth.org/</a:t>
            </a:r>
            <a:r>
              <a:rPr lang="en-US" sz="1100" dirty="0">
                <a:latin typeface="Franklin Gothic Book (Body)"/>
              </a:rPr>
              <a:t>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6704D77-9563-4FE9-BB64-A60B2053E8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905547"/>
              </p:ext>
            </p:extLst>
          </p:nvPr>
        </p:nvGraphicFramePr>
        <p:xfrm>
          <a:off x="397845" y="967163"/>
          <a:ext cx="6669931" cy="4977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74144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B7CCC9-8888-4E38-81C9-8697A565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084"/>
            <a:ext cx="9100127" cy="1325563"/>
          </a:xfrm>
        </p:spPr>
        <p:txBody>
          <a:bodyPr/>
          <a:lstStyle/>
          <a:p>
            <a:r>
              <a:rPr lang="en-US" dirty="0"/>
              <a:t>Northwest Region Case Count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5DA75-10D4-458C-979B-6EBAADB7C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8FCE9B13-88AE-4CA7-92DB-1F130ACF9C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87776" y="1170125"/>
            <a:ext cx="4604224" cy="474339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E741A6-B6D7-45DB-96E2-F964D596D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892" y="5897391"/>
            <a:ext cx="5530185" cy="164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923F7B-54C0-4D60-B3A6-31194A5CB293}"/>
              </a:ext>
            </a:extLst>
          </p:cNvPr>
          <p:cNvSpPr txBox="1"/>
          <p:nvPr/>
        </p:nvSpPr>
        <p:spPr>
          <a:xfrm>
            <a:off x="1580502" y="5991562"/>
            <a:ext cx="61014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Franklin Gothic Book (Body)"/>
                <a:hlinkClick r:id="rId5"/>
              </a:rPr>
              <a:t>https://cvmodeling.nmhealth.org/</a:t>
            </a:r>
            <a:r>
              <a:rPr lang="en-US" sz="1100" dirty="0">
                <a:latin typeface="Franklin Gothic Book (Body)"/>
              </a:rPr>
              <a:t> 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A9271B3-6A0F-40C9-9412-6F2A9D45A2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5921267"/>
              </p:ext>
            </p:extLst>
          </p:nvPr>
        </p:nvGraphicFramePr>
        <p:xfrm>
          <a:off x="107576" y="1368647"/>
          <a:ext cx="7250655" cy="4489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053559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08E77E-5FE6-E74F-BBC0-45BEC66A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Epidemiology Report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5A2B354-3141-844F-B1CE-E6129F24F6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3817649"/>
              </p:ext>
            </p:extLst>
          </p:nvPr>
        </p:nvGraphicFramePr>
        <p:xfrm>
          <a:off x="838200" y="1825625"/>
          <a:ext cx="10515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60315626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03572316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6415283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599297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Since March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Percent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544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1,444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326,713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15.5% of NM population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239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Hospitalizations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21,124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6.4% of cases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898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5,445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1.6% of cases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58148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A5DC1F-4274-A541-8045-1897B2D3A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010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B7CCC9-8888-4E38-81C9-8697A565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084"/>
            <a:ext cx="9100127" cy="1325563"/>
          </a:xfrm>
        </p:spPr>
        <p:txBody>
          <a:bodyPr/>
          <a:lstStyle/>
          <a:p>
            <a:r>
              <a:rPr lang="en-US" dirty="0"/>
              <a:t>Southeast Region Case Count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5DA75-10D4-458C-979B-6EBAADB7C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CB3C42-852B-4815-A054-F42ACE484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92" y="5897391"/>
            <a:ext cx="5530185" cy="164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3A3D70-2AF7-4F11-AB3A-883FC5158A90}"/>
              </a:ext>
            </a:extLst>
          </p:cNvPr>
          <p:cNvSpPr txBox="1"/>
          <p:nvPr/>
        </p:nvSpPr>
        <p:spPr>
          <a:xfrm>
            <a:off x="1580502" y="5991562"/>
            <a:ext cx="61014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Franklin Gothic Book (Body)"/>
                <a:hlinkClick r:id="rId4"/>
              </a:rPr>
              <a:t>https://cvmodeling.nmhealth.org/</a:t>
            </a:r>
            <a:r>
              <a:rPr lang="en-US" sz="1100" dirty="0">
                <a:latin typeface="Franklin Gothic Book (Body)"/>
              </a:rPr>
              <a:t> 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7FD44EA-49BF-4748-B7A2-CA96A1FE7D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9274418"/>
              </p:ext>
            </p:extLst>
          </p:nvPr>
        </p:nvGraphicFramePr>
        <p:xfrm>
          <a:off x="138655" y="1003496"/>
          <a:ext cx="7196029" cy="4926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CBE1C6-B838-4425-9D6D-AE712D1D96F9}"/>
              </a:ext>
            </a:extLst>
          </p:cNvPr>
          <p:cNvCxnSpPr>
            <a:cxnSpLocks/>
          </p:cNvCxnSpPr>
          <p:nvPr/>
        </p:nvCxnSpPr>
        <p:spPr>
          <a:xfrm>
            <a:off x="3145536" y="3445400"/>
            <a:ext cx="3849017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370024E-18F2-48BB-903F-7BBEDC7DDF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7457508" y="1532910"/>
            <a:ext cx="4595837" cy="4528744"/>
          </a:xfrm>
        </p:spPr>
      </p:pic>
    </p:spTree>
    <p:extLst>
      <p:ext uri="{BB962C8B-B14F-4D97-AF65-F5344CB8AC3E}">
        <p14:creationId xmlns:p14="http://schemas.microsoft.com/office/powerpoint/2010/main" val="3941438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B7CCC9-8888-4E38-81C9-8697A565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084"/>
            <a:ext cx="9100127" cy="1325563"/>
          </a:xfrm>
        </p:spPr>
        <p:txBody>
          <a:bodyPr/>
          <a:lstStyle/>
          <a:p>
            <a:r>
              <a:rPr lang="en-US" dirty="0"/>
              <a:t>Southwest Region Case Count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5DA75-10D4-458C-979B-6EBAADB7C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3AA93F3-419D-4955-8F1C-32C41F5A6B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25165" y="1033239"/>
            <a:ext cx="4639595" cy="479152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E6E61E-0DC7-45A8-A921-8C2A58B3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892" y="5897391"/>
            <a:ext cx="5530185" cy="164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07752A-ED80-41D9-8DE4-DC9DA17829B8}"/>
              </a:ext>
            </a:extLst>
          </p:cNvPr>
          <p:cNvSpPr txBox="1"/>
          <p:nvPr/>
        </p:nvSpPr>
        <p:spPr>
          <a:xfrm>
            <a:off x="1580502" y="5991562"/>
            <a:ext cx="61014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Franklin Gothic Book (Body)"/>
                <a:hlinkClick r:id="rId5"/>
              </a:rPr>
              <a:t>https://cvmodeling.nmhealth.org/</a:t>
            </a:r>
            <a:r>
              <a:rPr lang="en-US" sz="1100" dirty="0">
                <a:latin typeface="Franklin Gothic Book (Body)"/>
              </a:rPr>
              <a:t> 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0DED2E-9B4E-47F3-BCD2-1EC23107DB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96700"/>
              </p:ext>
            </p:extLst>
          </p:nvPr>
        </p:nvGraphicFramePr>
        <p:xfrm>
          <a:off x="365760" y="1368647"/>
          <a:ext cx="6884894" cy="4528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959B35-F7E9-4396-A489-4F065C4E16DC}"/>
              </a:ext>
            </a:extLst>
          </p:cNvPr>
          <p:cNvCxnSpPr>
            <a:cxnSpLocks/>
          </p:cNvCxnSpPr>
          <p:nvPr/>
        </p:nvCxnSpPr>
        <p:spPr>
          <a:xfrm>
            <a:off x="3126890" y="3606765"/>
            <a:ext cx="3785187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63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252BEB-0C80-4C21-8648-189B33B0D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18" y="875826"/>
            <a:ext cx="5654470" cy="5693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A40DF2-4838-4999-BFEC-F0DFF51D8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443" y="1651149"/>
            <a:ext cx="4367927" cy="4873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1A054B-3507-4CCC-89B0-42D42CBA20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9517" y="0"/>
            <a:ext cx="9997440" cy="904567"/>
          </a:xfrm>
        </p:spPr>
        <p:txBody>
          <a:bodyPr>
            <a:normAutofit/>
          </a:bodyPr>
          <a:lstStyle/>
          <a:p>
            <a:r>
              <a:rPr lang="en-US" dirty="0"/>
              <a:t>All of NM is a high-risk setting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7DF76-611E-4EEB-AAAE-2776D92F61C2}"/>
              </a:ext>
            </a:extLst>
          </p:cNvPr>
          <p:cNvSpPr txBox="1"/>
          <p:nvPr/>
        </p:nvSpPr>
        <p:spPr>
          <a:xfrm>
            <a:off x="0" y="6596390"/>
            <a:ext cx="64661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Community Transmission by County Report </a:t>
            </a:r>
            <a:r>
              <a:rPr lang="en-US" sz="1100" dirty="0">
                <a:hlinkClick r:id="rId4"/>
              </a:rPr>
              <a:t>https://cv.nmhealth.org/epidemiology-reports/</a:t>
            </a:r>
            <a:r>
              <a:rPr lang="en-US" sz="11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3DB1A0-B0D6-4253-BD4F-B94653CD844C}"/>
              </a:ext>
            </a:extLst>
          </p:cNvPr>
          <p:cNvSpPr txBox="1"/>
          <p:nvPr/>
        </p:nvSpPr>
        <p:spPr>
          <a:xfrm>
            <a:off x="7521834" y="1195069"/>
            <a:ext cx="36927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Levels of Community Transmission by County, November 23 - December 6, 2021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2C72B594-1383-4CEF-9976-A178910C9E2E}"/>
              </a:ext>
            </a:extLst>
          </p:cNvPr>
          <p:cNvSpPr/>
          <p:nvPr/>
        </p:nvSpPr>
        <p:spPr>
          <a:xfrm>
            <a:off x="3829049" y="819223"/>
            <a:ext cx="981075" cy="5777167"/>
          </a:xfrm>
          <a:prstGeom prst="frame">
            <a:avLst>
              <a:gd name="adj1" fmla="val 61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54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FC002C9-00FE-448C-B814-E7EF84C44E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39650" y="1825004"/>
            <a:ext cx="6141037" cy="383421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DB16DB-520C-4F07-85B2-72D52EBF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65128"/>
            <a:ext cx="9100127" cy="893402"/>
          </a:xfrm>
        </p:spPr>
        <p:txBody>
          <a:bodyPr/>
          <a:lstStyle/>
          <a:p>
            <a:r>
              <a:rPr lang="en-US" dirty="0"/>
              <a:t>Omicron Variant B.1.1.529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18FA6-0EE0-43E7-852E-CAAB6A6B3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1504610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Omicron was designated a new variant of concern by the WHO on 11/26/21</a:t>
            </a:r>
          </a:p>
          <a:p>
            <a:r>
              <a:rPr lang="en-US" dirty="0"/>
              <a:t>This new variant has been detected in 20 states as of 12/9/21</a:t>
            </a:r>
          </a:p>
          <a:p>
            <a:r>
              <a:rPr lang="en-US" dirty="0"/>
              <a:t>It has not been identified in New Mexico</a:t>
            </a:r>
          </a:p>
          <a:p>
            <a:r>
              <a:rPr lang="en-US" dirty="0"/>
              <a:t>Little data is available on Omicron’s spread rate, resistance to vaccine, etc.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F9DCE-5E38-4722-85AF-FD00E180D4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3B4A9B-2AD6-4142-A210-FE091102D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227" y="5540160"/>
            <a:ext cx="1809750" cy="238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F2B5C7-A43D-4617-A921-5E213A601DBC}"/>
              </a:ext>
            </a:extLst>
          </p:cNvPr>
          <p:cNvSpPr txBox="1"/>
          <p:nvPr/>
        </p:nvSpPr>
        <p:spPr>
          <a:xfrm>
            <a:off x="1582315" y="5959910"/>
            <a:ext cx="58929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4"/>
              </a:rPr>
              <a:t>Tracking Omicron and Other Coronavirus Variants - The New York Times (nytimes.com)</a:t>
            </a:r>
            <a:r>
              <a:rPr lang="en-US" sz="1100" dirty="0"/>
              <a:t> 12/7/21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E5F76A-30C3-4F7F-9F27-16C69899354F}"/>
              </a:ext>
            </a:extLst>
          </p:cNvPr>
          <p:cNvSpPr txBox="1"/>
          <p:nvPr/>
        </p:nvSpPr>
        <p:spPr>
          <a:xfrm>
            <a:off x="6445610" y="1455672"/>
            <a:ext cx="4553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 States Where Omicron has been Detected</a:t>
            </a:r>
          </a:p>
        </p:txBody>
      </p:sp>
    </p:spTree>
    <p:extLst>
      <p:ext uri="{BB962C8B-B14F-4D97-AF65-F5344CB8AC3E}">
        <p14:creationId xmlns:p14="http://schemas.microsoft.com/office/powerpoint/2010/main" val="591431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D1209-2795-43E4-9D07-DDFBD0278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1"/>
            <a:ext cx="9535020" cy="1181098"/>
          </a:xfrm>
        </p:spPr>
        <p:txBody>
          <a:bodyPr>
            <a:normAutofit fontScale="90000"/>
          </a:bodyPr>
          <a:lstStyle/>
          <a:p>
            <a:r>
              <a:rPr lang="en-US" dirty="0"/>
              <a:t>Highly contagious Delta variant remains predominant variant in current surge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ED478B-BABA-480B-9068-745C937B4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997" y="1310531"/>
            <a:ext cx="4571860" cy="4623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52517D-C054-46A7-ABCF-574F338AF963}"/>
              </a:ext>
            </a:extLst>
          </p:cNvPr>
          <p:cNvSpPr txBox="1"/>
          <p:nvPr/>
        </p:nvSpPr>
        <p:spPr>
          <a:xfrm>
            <a:off x="1605542" y="5949180"/>
            <a:ext cx="58369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Variant of Concern Report </a:t>
            </a:r>
            <a:r>
              <a:rPr lang="en-US" sz="1100" dirty="0">
                <a:hlinkClick r:id="rId3"/>
              </a:rPr>
              <a:t>https://cv.nmhealth.org/epidemiology-reports/</a:t>
            </a:r>
            <a:r>
              <a:rPr lang="en-US" sz="1100" dirty="0"/>
              <a:t>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38E613E-6859-43E3-8AC3-8FD37535B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2143" y="1310530"/>
            <a:ext cx="6908787" cy="4638649"/>
          </a:xfrm>
        </p:spPr>
      </p:pic>
    </p:spTree>
    <p:extLst>
      <p:ext uri="{BB962C8B-B14F-4D97-AF65-F5344CB8AC3E}">
        <p14:creationId xmlns:p14="http://schemas.microsoft.com/office/powerpoint/2010/main" val="136436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D68A6-493E-47BA-92E1-25221903B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Vaccine Breakthrough Cases</a:t>
            </a:r>
          </a:p>
        </p:txBody>
      </p:sp>
    </p:spTree>
    <p:extLst>
      <p:ext uri="{BB962C8B-B14F-4D97-AF65-F5344CB8AC3E}">
        <p14:creationId xmlns:p14="http://schemas.microsoft.com/office/powerpoint/2010/main" val="953227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D37F67A-E1B3-46A1-87D0-43896DE00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180" y="1183611"/>
            <a:ext cx="11388213" cy="3543673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F99EBB3-C081-49CF-BA2F-8BEF1A89C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73" y="328183"/>
            <a:ext cx="9228779" cy="77798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Percent of Cases, Hospitalizations, and Deaths by Vaccine Status: </a:t>
            </a: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November 8 – December 6,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58A38-9175-4A73-B83F-27847B4EB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4402BC-B379-469C-946A-47D7991884CF}" type="slidenum">
              <a:rPr lang="en-US" smtClean="0"/>
              <a:t>26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882F75-B0CB-411F-B8BE-A6CB3EC0B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667" y="4900406"/>
            <a:ext cx="1790133" cy="1038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D0FA6C-B549-478F-A635-01C858FACACF}"/>
              </a:ext>
            </a:extLst>
          </p:cNvPr>
          <p:cNvSpPr txBox="1"/>
          <p:nvPr/>
        </p:nvSpPr>
        <p:spPr>
          <a:xfrm>
            <a:off x="1588521" y="593868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Vaccination Report </a:t>
            </a:r>
            <a:r>
              <a:rPr lang="en-US" sz="1100" dirty="0">
                <a:hlinkClick r:id="rId4"/>
              </a:rPr>
              <a:t>https://cv.nmhealth.org/epidemiology-reports/</a:t>
            </a:r>
            <a:r>
              <a:rPr lang="en-US" sz="1100" dirty="0"/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B8FEE-458F-AD43-80FE-4DF95ABE1DCF}"/>
              </a:ext>
            </a:extLst>
          </p:cNvPr>
          <p:cNvSpPr txBox="1"/>
          <p:nvPr/>
        </p:nvSpPr>
        <p:spPr>
          <a:xfrm>
            <a:off x="943660" y="4634057"/>
            <a:ext cx="7895302" cy="12003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Risk of Vaccine Breakthrough case ~4x higher in those who completed initial series prior to 6/1/21, compared to those who completed it after 6/1/2021</a:t>
            </a:r>
          </a:p>
        </p:txBody>
      </p:sp>
    </p:spTree>
    <p:extLst>
      <p:ext uri="{BB962C8B-B14F-4D97-AF65-F5344CB8AC3E}">
        <p14:creationId xmlns:p14="http://schemas.microsoft.com/office/powerpoint/2010/main" val="666083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4776-31D5-44E0-9EA9-5AECB8C16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6285" y="2235200"/>
            <a:ext cx="9579429" cy="2387600"/>
          </a:xfrm>
        </p:spPr>
        <p:txBody>
          <a:bodyPr/>
          <a:lstStyle/>
          <a:p>
            <a:r>
              <a:rPr lang="en-US" dirty="0"/>
              <a:t>NM COVID-19 Hospitalizations and Deaths</a:t>
            </a:r>
          </a:p>
        </p:txBody>
      </p:sp>
    </p:spTree>
    <p:extLst>
      <p:ext uri="{BB962C8B-B14F-4D97-AF65-F5344CB8AC3E}">
        <p14:creationId xmlns:p14="http://schemas.microsoft.com/office/powerpoint/2010/main" val="881573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E413E6-8F50-426E-A8B9-B7D0941B7586}"/>
              </a:ext>
            </a:extLst>
          </p:cNvPr>
          <p:cNvSpPr txBox="1"/>
          <p:nvPr/>
        </p:nvSpPr>
        <p:spPr>
          <a:xfrm>
            <a:off x="8104340" y="6603956"/>
            <a:ext cx="5453743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51" i="1" dirty="0">
                <a:solidFill>
                  <a:prstClr val="black"/>
                </a:solidFill>
              </a:rPr>
              <a:t>Self-evaluation data not collected between 3/3/21 and 8/17/21.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D34E1B-93A9-41E0-8D9C-FE6E524E82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1EC40-81AB-4FE2-A7E8-4C246AD9A283}" type="slidenum">
              <a:rPr lang="en-US" smtClean="0"/>
              <a:t>28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86793FE-5354-C849-AFC0-57FAF72DF1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648753"/>
              </p:ext>
            </p:extLst>
          </p:nvPr>
        </p:nvGraphicFramePr>
        <p:xfrm>
          <a:off x="0" y="373626"/>
          <a:ext cx="12192000" cy="6086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8108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47ABA99-7067-4E27-B32D-59B43CFB99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3737572"/>
              </p:ext>
            </p:extLst>
          </p:nvPr>
        </p:nvGraphicFramePr>
        <p:xfrm>
          <a:off x="121920" y="400762"/>
          <a:ext cx="11862815" cy="5573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4148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1634626be_0_82"/>
          <p:cNvSpPr txBox="1">
            <a:spLocks noGrp="1"/>
          </p:cNvSpPr>
          <p:nvPr>
            <p:ph type="title"/>
          </p:nvPr>
        </p:nvSpPr>
        <p:spPr>
          <a:xfrm>
            <a:off x="326020" y="146413"/>
            <a:ext cx="9100127" cy="11346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SzPts val="1400"/>
            </a:pPr>
            <a:r>
              <a:rPr lang="en-US" dirty="0">
                <a:ea typeface="Calibri"/>
                <a:cs typeface="Calibri"/>
                <a:sym typeface="Calibri"/>
              </a:rPr>
              <a:t>NM COVID-19 vaccination rates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706D5-5D85-4EF3-8C99-B40C660A6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817" y="1364494"/>
            <a:ext cx="4524775" cy="494458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Fully vaccinated:</a:t>
            </a:r>
            <a:endParaRPr lang="en-US" dirty="0"/>
          </a:p>
          <a:p>
            <a:pPr lvl="1"/>
            <a:r>
              <a:rPr lang="en-US" b="1" dirty="0"/>
              <a:t>62.8% of ALL New Mexicans (37.2% not fully vaccinated)</a:t>
            </a:r>
          </a:p>
          <a:p>
            <a:pPr lvl="1"/>
            <a:r>
              <a:rPr lang="en-US" dirty="0"/>
              <a:t>74.8% of New Mexicans 18+ </a:t>
            </a:r>
          </a:p>
          <a:p>
            <a:pPr lvl="1"/>
            <a:r>
              <a:rPr lang="en-US" dirty="0"/>
              <a:t>55.9% of New Mexicans 12-17</a:t>
            </a:r>
          </a:p>
          <a:p>
            <a:pPr lvl="1"/>
            <a:r>
              <a:rPr lang="en-US" dirty="0"/>
              <a:t>5.2% of New Mexicans 5-11</a:t>
            </a:r>
          </a:p>
          <a:p>
            <a:r>
              <a:rPr lang="en-US" b="1" dirty="0"/>
              <a:t>Partially vaccinated:</a:t>
            </a:r>
          </a:p>
          <a:p>
            <a:pPr lvl="1"/>
            <a:r>
              <a:rPr lang="en-US" b="1" dirty="0"/>
              <a:t>73.9% of ALL New Mexicans (26.1% unvaccinated)</a:t>
            </a:r>
          </a:p>
          <a:p>
            <a:pPr lvl="1"/>
            <a:r>
              <a:rPr lang="en-US" dirty="0"/>
              <a:t>86.6% of New Mexicans 18+</a:t>
            </a:r>
          </a:p>
          <a:p>
            <a:pPr lvl="1"/>
            <a:r>
              <a:rPr lang="en-US" dirty="0"/>
              <a:t>65.0% of New Mexicans 12-17</a:t>
            </a:r>
          </a:p>
          <a:p>
            <a:pPr lvl="1"/>
            <a:r>
              <a:rPr lang="en-US" dirty="0"/>
              <a:t>19.5% of New Mexicans 5-11</a:t>
            </a:r>
          </a:p>
          <a:p>
            <a:r>
              <a:rPr lang="en-US" b="1" dirty="0"/>
              <a:t>Received a booster dose:</a:t>
            </a:r>
          </a:p>
          <a:p>
            <a:pPr lvl="1"/>
            <a:r>
              <a:rPr lang="en-US" dirty="0"/>
              <a:t>422,185 New Mexicans 18+</a:t>
            </a:r>
          </a:p>
          <a:p>
            <a:pPr lvl="1"/>
            <a:r>
              <a:rPr lang="en-US" dirty="0"/>
              <a:t>&lt;18 not eligible </a:t>
            </a:r>
          </a:p>
          <a:p>
            <a:pPr lvl="1"/>
            <a:endParaRPr lang="en-US" b="1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88CF91-2518-4A6C-BEC2-7F0037263C92}"/>
              </a:ext>
            </a:extLst>
          </p:cNvPr>
          <p:cNvSpPr txBox="1"/>
          <p:nvPr/>
        </p:nvSpPr>
        <p:spPr>
          <a:xfrm>
            <a:off x="1609772" y="5962447"/>
            <a:ext cx="44951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https://vaccinenm.org/public-dashboard.html</a:t>
            </a:r>
            <a:r>
              <a:rPr lang="en-US" sz="1100" dirty="0"/>
              <a:t> ; </a:t>
            </a:r>
            <a:r>
              <a:rPr lang="en-US" sz="1100" dirty="0">
                <a:hlinkClick r:id="rId4"/>
              </a:rPr>
              <a:t>CDC COVID Data Tracker</a:t>
            </a:r>
            <a:endParaRPr lang="en-US" sz="1100" dirty="0"/>
          </a:p>
          <a:p>
            <a:r>
              <a:rPr lang="en-US" sz="110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1944D2-D155-4586-81E6-A5C715264A06}"/>
              </a:ext>
            </a:extLst>
          </p:cNvPr>
          <p:cNvSpPr/>
          <p:nvPr/>
        </p:nvSpPr>
        <p:spPr>
          <a:xfrm>
            <a:off x="7295745" y="5457217"/>
            <a:ext cx="3257300" cy="428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CF87AC-33DD-4882-8B7C-241340AFCBB9}"/>
              </a:ext>
            </a:extLst>
          </p:cNvPr>
          <p:cNvSpPr/>
          <p:nvPr/>
        </p:nvSpPr>
        <p:spPr>
          <a:xfrm>
            <a:off x="8292731" y="5291986"/>
            <a:ext cx="3155004" cy="165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782478-D638-49ED-8B7A-4E608A8E7D03}"/>
              </a:ext>
            </a:extLst>
          </p:cNvPr>
          <p:cNvSpPr/>
          <p:nvPr/>
        </p:nvSpPr>
        <p:spPr>
          <a:xfrm>
            <a:off x="6704626" y="1309691"/>
            <a:ext cx="3155004" cy="165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A6AAA8-085E-4E3B-96BF-2FA2548EA66C}"/>
              </a:ext>
            </a:extLst>
          </p:cNvPr>
          <p:cNvSpPr txBox="1"/>
          <p:nvPr/>
        </p:nvSpPr>
        <p:spPr>
          <a:xfrm>
            <a:off x="8244028" y="2171700"/>
            <a:ext cx="5501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90.5%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54FE0-1E6D-4B40-AA43-5BC94B0D4DFB}"/>
              </a:ext>
            </a:extLst>
          </p:cNvPr>
          <p:cNvSpPr txBox="1"/>
          <p:nvPr/>
        </p:nvSpPr>
        <p:spPr>
          <a:xfrm>
            <a:off x="7632815" y="2255989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90.8%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D5A6E-9B5B-4410-B095-0444F5AE35FE}"/>
              </a:ext>
            </a:extLst>
          </p:cNvPr>
          <p:cNvSpPr txBox="1"/>
          <p:nvPr/>
        </p:nvSpPr>
        <p:spPr>
          <a:xfrm>
            <a:off x="7884183" y="2209512"/>
            <a:ext cx="589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91.1%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1154C4-FA96-4227-80CB-C804B4F527E0}"/>
              </a:ext>
            </a:extLst>
          </p:cNvPr>
          <p:cNvSpPr txBox="1"/>
          <p:nvPr/>
        </p:nvSpPr>
        <p:spPr>
          <a:xfrm>
            <a:off x="8235865" y="2584774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92.0%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0F5AB6-C8BF-4699-AFF6-4824160EFE65}"/>
              </a:ext>
            </a:extLst>
          </p:cNvPr>
          <p:cNvSpPr txBox="1"/>
          <p:nvPr/>
        </p:nvSpPr>
        <p:spPr>
          <a:xfrm>
            <a:off x="7794127" y="2621171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92.5%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B222AD3-8B0C-46FC-9290-2186413358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876084" y="1345675"/>
            <a:ext cx="7195623" cy="4395386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19A728-F817-406E-8CD4-3770C6159DF0}"/>
              </a:ext>
            </a:extLst>
          </p:cNvPr>
          <p:cNvSpPr txBox="1"/>
          <p:nvPr/>
        </p:nvSpPr>
        <p:spPr>
          <a:xfrm>
            <a:off x="6143569" y="5749971"/>
            <a:ext cx="5561651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	NM 7-Day Moving Average		US 7-Day Moving Average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AD34B2-1B37-40E9-B767-DC29F1275F6D}"/>
              </a:ext>
            </a:extLst>
          </p:cNvPr>
          <p:cNvCxnSpPr/>
          <p:nvPr/>
        </p:nvCxnSpPr>
        <p:spPr>
          <a:xfrm>
            <a:off x="6381135" y="5885234"/>
            <a:ext cx="580104" cy="0"/>
          </a:xfrm>
          <a:prstGeom prst="line">
            <a:avLst/>
          </a:prstGeom>
          <a:ln w="57150">
            <a:solidFill>
              <a:srgbClr val="AB1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2E67BE-2BD3-4941-8CC0-A682C90C4736}"/>
              </a:ext>
            </a:extLst>
          </p:cNvPr>
          <p:cNvCxnSpPr/>
          <p:nvPr/>
        </p:nvCxnSpPr>
        <p:spPr>
          <a:xfrm>
            <a:off x="9195088" y="5885234"/>
            <a:ext cx="580104" cy="0"/>
          </a:xfrm>
          <a:prstGeom prst="line">
            <a:avLst/>
          </a:prstGeom>
          <a:ln w="5715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279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EAAC40-1C65-4021-B03F-5C86B0430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713" y="-15285"/>
            <a:ext cx="526292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10D35-F4BB-4EC4-A9DA-F8F6F7253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19" y="0"/>
            <a:ext cx="523964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E5F688-2F9D-4AF6-8CE5-E2581E953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A850-E5B9-4395-B39C-2DB7420E2892}" type="slidenum">
              <a:rPr lang="en-US" smtClean="0"/>
              <a:t>30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F5ADC5-4DFF-4609-A931-F18AFC801167}"/>
              </a:ext>
            </a:extLst>
          </p:cNvPr>
          <p:cNvSpPr txBox="1"/>
          <p:nvPr/>
        </p:nvSpPr>
        <p:spPr>
          <a:xfrm rot="16200000">
            <a:off x="-964478" y="993467"/>
            <a:ext cx="2824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Franklin Gothic Book (Body)"/>
              </a:rPr>
              <a:t>ICU Beds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DB2089-87A0-6847-B35B-E03399555FCA}"/>
              </a:ext>
            </a:extLst>
          </p:cNvPr>
          <p:cNvSpPr txBox="1"/>
          <p:nvPr/>
        </p:nvSpPr>
        <p:spPr>
          <a:xfrm rot="16200000">
            <a:off x="3589441" y="2472235"/>
            <a:ext cx="5782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Franklin Gothic Book (Body)"/>
              </a:rPr>
              <a:t>Med/Surgical Beds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E22C7A-5905-4C87-947F-DE1AE1D274F3}"/>
              </a:ext>
            </a:extLst>
          </p:cNvPr>
          <p:cNvSpPr/>
          <p:nvPr/>
        </p:nvSpPr>
        <p:spPr>
          <a:xfrm>
            <a:off x="909594" y="5893968"/>
            <a:ext cx="1184677" cy="948747"/>
          </a:xfrm>
          <a:prstGeom prst="rect">
            <a:avLst/>
          </a:prstGeom>
          <a:solidFill>
            <a:srgbClr val="F9F7F5"/>
          </a:solidFill>
          <a:ln>
            <a:solidFill>
              <a:srgbClr val="F9F7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Total beds available: 13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617F4D-C52D-46D8-AE9D-EC5375B8B5D0}"/>
              </a:ext>
            </a:extLst>
          </p:cNvPr>
          <p:cNvSpPr/>
          <p:nvPr/>
        </p:nvSpPr>
        <p:spPr>
          <a:xfrm>
            <a:off x="6876016" y="5893968"/>
            <a:ext cx="1184677" cy="948747"/>
          </a:xfrm>
          <a:prstGeom prst="rect">
            <a:avLst/>
          </a:prstGeom>
          <a:solidFill>
            <a:srgbClr val="F9F7F5"/>
          </a:solidFill>
          <a:ln>
            <a:solidFill>
              <a:srgbClr val="F9F7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Total beds available: 57</a:t>
            </a:r>
          </a:p>
        </p:txBody>
      </p:sp>
    </p:spTree>
    <p:extLst>
      <p:ext uri="{BB962C8B-B14F-4D97-AF65-F5344CB8AC3E}">
        <p14:creationId xmlns:p14="http://schemas.microsoft.com/office/powerpoint/2010/main" val="399147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2D171-59DB-4BBE-9AF8-925D445B1A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57132D-DEEC-455F-AA9F-469681A25E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2619" y="297660"/>
            <a:ext cx="9482394" cy="738274"/>
          </a:xfrm>
        </p:spPr>
        <p:txBody>
          <a:bodyPr>
            <a:noAutofit/>
          </a:bodyPr>
          <a:lstStyle/>
          <a:p>
            <a:r>
              <a:rPr lang="en-US" sz="3600" dirty="0"/>
              <a:t>Predictions for NM hospitalizations remain high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A013A-6E6B-48AF-995A-23D7A0FD8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641" y="6447180"/>
            <a:ext cx="1819275" cy="371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9D340E-EDC9-4262-822A-3920C2D8F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79" y="1157492"/>
            <a:ext cx="8884521" cy="48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78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DF58-76D4-414C-AF61-B2D23C5BA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2" y="117702"/>
            <a:ext cx="9346656" cy="1325563"/>
          </a:xfrm>
        </p:spPr>
        <p:txBody>
          <a:bodyPr>
            <a:noAutofit/>
          </a:bodyPr>
          <a:lstStyle/>
          <a:p>
            <a:r>
              <a:rPr lang="en-US" sz="3600" dirty="0"/>
              <a:t>Emergency departments are experiencing high levels of patients waiting for a hospital bed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162CE-4C33-4114-A5A9-778CDED589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1672" y="1518575"/>
            <a:ext cx="5356844" cy="43513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Emergency departments statewide are seeing the highest rates of patients waiting for a hospital bed this year</a:t>
            </a:r>
          </a:p>
          <a:p>
            <a:r>
              <a:rPr lang="en-US" dirty="0"/>
              <a:t>Yesterday, 2 ABQ hospitals with 65, 90 patients waiting for a hospital bed</a:t>
            </a:r>
          </a:p>
          <a:p>
            <a:r>
              <a:rPr lang="en-US" b="1" dirty="0"/>
              <a:t>Do not delay care</a:t>
            </a:r>
            <a:r>
              <a:rPr lang="en-US" dirty="0"/>
              <a:t>, but please do not visit the emergency department or use ambulance unless it is an emergency 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7F42AFB4-250B-470F-A56B-5D5CE4AA568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85458258"/>
              </p:ext>
            </p:extLst>
          </p:nvPr>
        </p:nvGraphicFramePr>
        <p:xfrm>
          <a:off x="6172200" y="1560153"/>
          <a:ext cx="5715000" cy="4608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115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E0E797-EA3D-E543-B5EB-A6EF830DDD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9709C-7583-4F25-B549-0E8852B0FE93}" type="slidenum">
              <a:rPr lang="en-US" sz="1800" smtClean="0"/>
              <a:t>33</a:t>
            </a:fld>
            <a:endParaRPr lang="en-US" sz="18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F7958F63-41E1-496B-BCD0-A91980301F2D}"/>
              </a:ext>
            </a:extLst>
          </p:cNvPr>
          <p:cNvSpPr txBox="1">
            <a:spLocks/>
          </p:cNvSpPr>
          <p:nvPr/>
        </p:nvSpPr>
        <p:spPr>
          <a:xfrm>
            <a:off x="894735" y="136406"/>
            <a:ext cx="10589694" cy="1040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Staffing assistance for New Mexico hospitals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7B0E31C-A362-4223-A3C7-4F88C4CB4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495265"/>
              </p:ext>
            </p:extLst>
          </p:nvPr>
        </p:nvGraphicFramePr>
        <p:xfrm>
          <a:off x="1019407" y="1260767"/>
          <a:ext cx="5355772" cy="4351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0627">
                  <a:extLst>
                    <a:ext uri="{9D8B030D-6E8A-4147-A177-3AD203B41FA5}">
                      <a16:colId xmlns:a16="http://schemas.microsoft.com/office/drawing/2014/main" val="1082707845"/>
                    </a:ext>
                  </a:extLst>
                </a:gridCol>
                <a:gridCol w="707573">
                  <a:extLst>
                    <a:ext uri="{9D8B030D-6E8A-4147-A177-3AD203B41FA5}">
                      <a16:colId xmlns:a16="http://schemas.microsoft.com/office/drawing/2014/main" val="3300817529"/>
                    </a:ext>
                  </a:extLst>
                </a:gridCol>
                <a:gridCol w="707572">
                  <a:extLst>
                    <a:ext uri="{9D8B030D-6E8A-4147-A177-3AD203B41FA5}">
                      <a16:colId xmlns:a16="http://schemas.microsoft.com/office/drawing/2014/main" val="3352040111"/>
                    </a:ext>
                  </a:extLst>
                </a:gridCol>
              </a:tblGrid>
              <a:tr h="3113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Facility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State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Federal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924059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Eastern NM Medical Center (Roswell)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34</a:t>
                      </a: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575823914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Lovelace Medical Center and Heart Hospital (ABQ)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467413282"/>
                  </a:ext>
                </a:extLst>
              </a:tr>
              <a:tr h="243007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San Juan Regional Medical Center (Farmington)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73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631625523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u="none" strike="noStrike" dirty="0">
                          <a:effectLst/>
                        </a:rPr>
                        <a:t>Gallup Indian Medical Center (Gallup)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2285364341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u="none" strike="noStrike" dirty="0">
                          <a:effectLst/>
                        </a:rPr>
                        <a:t>Memorial Medical Center (Las Cruces)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4148356548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Mountain View Regional Medical Center </a:t>
                      </a:r>
                      <a:r>
                        <a:rPr lang="en-US" sz="1200" u="none" strike="noStrike" dirty="0">
                          <a:effectLst/>
                        </a:rPr>
                        <a:t>(Las Cruces)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2348703179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Carlsbad Medical Center (Carlsbad)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2477534168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Gerald Champion Regional Medical Center </a:t>
                      </a:r>
                      <a:r>
                        <a:rPr lang="en-US" sz="900" u="none" strike="noStrike" dirty="0">
                          <a:effectLst/>
                        </a:rPr>
                        <a:t>(Alamogordo)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3290827614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Alta Vista Regional Hospital (Las Vegas)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755880102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Lovelace Westside Hospital (ABQ)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2457824508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Lovelace Women's Hospital (ABQ)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279767116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u="none" strike="noStrike">
                          <a:effectLst/>
                        </a:rPr>
                        <a:t>Los Alamos Medical Center (Los Alamos)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3224510813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Mimbres Memorial Hospital (Deming)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2902404907"/>
                  </a:ext>
                </a:extLst>
              </a:tr>
              <a:tr h="243007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u="none" strike="noStrike">
                          <a:effectLst/>
                        </a:rPr>
                        <a:t>TOTAL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 dirty="0">
                          <a:effectLst/>
                        </a:rPr>
                        <a:t>227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u="none" strike="noStrike" dirty="0">
                          <a:effectLst/>
                        </a:rPr>
                        <a:t>73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55279649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9EAF46E-7C0A-4146-AD0F-DABFD599E1AB}"/>
              </a:ext>
            </a:extLst>
          </p:cNvPr>
          <p:cNvSpPr txBox="1"/>
          <p:nvPr/>
        </p:nvSpPr>
        <p:spPr>
          <a:xfrm>
            <a:off x="1006393" y="5610366"/>
            <a:ext cx="511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Staffing assistance is 100% reimbursable by FEMA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1" name="Chart 10">
                <a:extLst>
                  <a:ext uri="{FF2B5EF4-FFF2-40B4-BE49-F238E27FC236}">
                    <a16:creationId xmlns:a16="http://schemas.microsoft.com/office/drawing/2014/main" id="{5C935BEC-1A10-4448-B3EF-E41ADE9F8EE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17826585"/>
                  </p:ext>
                </p:extLst>
              </p:nvPr>
            </p:nvGraphicFramePr>
            <p:xfrm>
              <a:off x="6701192" y="1152664"/>
              <a:ext cx="4419092" cy="545446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1" name="Chart 10">
                <a:extLst>
                  <a:ext uri="{FF2B5EF4-FFF2-40B4-BE49-F238E27FC236}">
                    <a16:creationId xmlns:a16="http://schemas.microsoft.com/office/drawing/2014/main" id="{5C935BEC-1A10-4448-B3EF-E41ADE9F8E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01192" y="1152664"/>
                <a:ext cx="4419092" cy="5454463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41938A9-1E55-44A1-8740-DD5EE8B6AACB}"/>
              </a:ext>
            </a:extLst>
          </p:cNvPr>
          <p:cNvSpPr txBox="1"/>
          <p:nvPr/>
        </p:nvSpPr>
        <p:spPr>
          <a:xfrm>
            <a:off x="9273527" y="5979698"/>
            <a:ext cx="230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Total: </a:t>
            </a:r>
            <a:r>
              <a:rPr lang="en-US" sz="2400" dirty="0">
                <a:solidFill>
                  <a:prstClr val="black"/>
                </a:solidFill>
                <a:latin typeface="Franklin Gothic Book" panose="020B0503020102020204"/>
              </a:rPr>
              <a:t>300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898963-6FF9-45AD-9521-65D6ED8F486D}"/>
              </a:ext>
            </a:extLst>
          </p:cNvPr>
          <p:cNvSpPr txBox="1"/>
          <p:nvPr/>
        </p:nvSpPr>
        <p:spPr>
          <a:xfrm>
            <a:off x="7597264" y="5705336"/>
            <a:ext cx="49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371620-0B17-4C88-9CFA-045DB04C36E7}"/>
              </a:ext>
            </a:extLst>
          </p:cNvPr>
          <p:cNvSpPr txBox="1"/>
          <p:nvPr/>
        </p:nvSpPr>
        <p:spPr>
          <a:xfrm>
            <a:off x="8139433" y="5520670"/>
            <a:ext cx="477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45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4CE3E0-97AD-4856-8872-D9386EA8CE02}"/>
              </a:ext>
            </a:extLst>
          </p:cNvPr>
          <p:cNvSpPr txBox="1"/>
          <p:nvPr/>
        </p:nvSpPr>
        <p:spPr>
          <a:xfrm>
            <a:off x="8873900" y="5273428"/>
            <a:ext cx="58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91AD71-80DC-4648-9A7C-E0D46C63E51C}"/>
              </a:ext>
            </a:extLst>
          </p:cNvPr>
          <p:cNvSpPr txBox="1"/>
          <p:nvPr/>
        </p:nvSpPr>
        <p:spPr>
          <a:xfrm>
            <a:off x="9932094" y="5439192"/>
            <a:ext cx="58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FCEC19-4DF4-41A9-8AAF-5607807EFDCE}"/>
              </a:ext>
            </a:extLst>
          </p:cNvPr>
          <p:cNvSpPr txBox="1"/>
          <p:nvPr/>
        </p:nvSpPr>
        <p:spPr>
          <a:xfrm>
            <a:off x="9916205" y="4493075"/>
            <a:ext cx="683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34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68923B-6021-414E-BDCE-8185BB0D28E1}"/>
              </a:ext>
            </a:extLst>
          </p:cNvPr>
          <p:cNvSpPr txBox="1"/>
          <p:nvPr/>
        </p:nvSpPr>
        <p:spPr>
          <a:xfrm>
            <a:off x="9606116" y="2860071"/>
            <a:ext cx="65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D5DC14-90E1-4B4E-96A5-057E236F095A}"/>
              </a:ext>
            </a:extLst>
          </p:cNvPr>
          <p:cNvSpPr txBox="1"/>
          <p:nvPr/>
        </p:nvSpPr>
        <p:spPr>
          <a:xfrm>
            <a:off x="8265925" y="3256596"/>
            <a:ext cx="579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39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6DF3BB-432A-46C7-8FE7-A4F873AFCFB4}"/>
              </a:ext>
            </a:extLst>
          </p:cNvPr>
          <p:cNvSpPr txBox="1"/>
          <p:nvPr/>
        </p:nvSpPr>
        <p:spPr>
          <a:xfrm>
            <a:off x="8555735" y="2623640"/>
            <a:ext cx="25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EC71F3-9ABF-42D9-B0E8-6EC8142F2F8E}"/>
              </a:ext>
            </a:extLst>
          </p:cNvPr>
          <p:cNvSpPr txBox="1"/>
          <p:nvPr/>
        </p:nvSpPr>
        <p:spPr>
          <a:xfrm>
            <a:off x="7258858" y="2699918"/>
            <a:ext cx="56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7E8EB7-B901-4841-A392-08BADBD371A1}"/>
              </a:ext>
            </a:extLst>
          </p:cNvPr>
          <p:cNvSpPr txBox="1"/>
          <p:nvPr/>
        </p:nvSpPr>
        <p:spPr>
          <a:xfrm>
            <a:off x="7174191" y="2032194"/>
            <a:ext cx="56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3779077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9470D5-EC0C-8642-BBB8-EAB338897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284303"/>
            <a:ext cx="9100127" cy="991725"/>
          </a:xfrm>
        </p:spPr>
        <p:txBody>
          <a:bodyPr>
            <a:normAutofit fontScale="90000"/>
          </a:bodyPr>
          <a:lstStyle/>
          <a:p>
            <a:r>
              <a:rPr lang="en-US" dirty="0"/>
              <a:t>New state actions to expedite hospital discharges to nursing homes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1D0C12-51B7-BA43-BA70-63A83C945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4" y="1550322"/>
            <a:ext cx="6260691" cy="4351338"/>
          </a:xfrm>
        </p:spPr>
        <p:txBody>
          <a:bodyPr>
            <a:normAutofit/>
          </a:bodyPr>
          <a:lstStyle/>
          <a:p>
            <a:r>
              <a:rPr lang="en-US" dirty="0"/>
              <a:t>Letter of Direction from ALTSD and DOH to nursing homes</a:t>
            </a:r>
          </a:p>
          <a:p>
            <a:r>
              <a:rPr lang="en-US" dirty="0"/>
              <a:t>Order from Secretary of HSD to Medicaid managed care companies</a:t>
            </a:r>
          </a:p>
          <a:p>
            <a:r>
              <a:rPr lang="en-US" dirty="0"/>
              <a:t>Emergency Order from Superintendent of Insurance to commercial insurers</a:t>
            </a:r>
          </a:p>
          <a:p>
            <a:r>
              <a:rPr lang="en-US" b="1" dirty="0"/>
              <a:t>Together, they remove “prior authorization” step for hospital discharge to skilled nursing facility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02641A-6ED9-B24F-B3F3-641F8672E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D1D881E-88CF-4D4C-ACE5-EA987C21EE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47785" y="1575440"/>
            <a:ext cx="5181600" cy="4301101"/>
          </a:xfr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1928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1AD2-B1C6-BE42-9C57-E5998E3BD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555" y="398670"/>
            <a:ext cx="9100127" cy="819660"/>
          </a:xfrm>
        </p:spPr>
        <p:txBody>
          <a:bodyPr/>
          <a:lstStyle/>
          <a:p>
            <a:r>
              <a:rPr lang="en-US" dirty="0"/>
              <a:t>How bad is it in our NM hospitals?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7A231-1BF8-E14B-81A4-F143A3B690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553" y="1505206"/>
            <a:ext cx="7706033" cy="4351338"/>
          </a:xfrm>
        </p:spPr>
        <p:txBody>
          <a:bodyPr/>
          <a:lstStyle/>
          <a:p>
            <a:r>
              <a:rPr lang="en-US" dirty="0"/>
              <a:t>Generally, the vast majority of hospitals state this is “</a:t>
            </a:r>
            <a:r>
              <a:rPr lang="en-US" b="1" dirty="0"/>
              <a:t>the most difficult challenge they have ever faced</a:t>
            </a:r>
            <a:r>
              <a:rPr lang="en-US" dirty="0"/>
              <a:t>.”</a:t>
            </a:r>
          </a:p>
          <a:p>
            <a:r>
              <a:rPr lang="en-US" dirty="0"/>
              <a:t>Special guest: Michael E. Richards, M.D., M.P.A.</a:t>
            </a:r>
          </a:p>
          <a:p>
            <a:pPr lvl="1"/>
            <a:r>
              <a:rPr lang="en-US" dirty="0"/>
              <a:t>Senior Vice President for Clinical Affairs, UNM Health</a:t>
            </a:r>
          </a:p>
          <a:p>
            <a:pPr lvl="1"/>
            <a:r>
              <a:rPr lang="en-US" dirty="0"/>
              <a:t>Interim Dean, UNM School of Medicine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206A9F-8C11-4A59-8556-8D09186893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75406" y="1593696"/>
            <a:ext cx="2748277" cy="38475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581B2-F679-2643-A41B-25937D517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69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74CD3-8F3A-8443-BE8B-8076AFF5F83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52749" y="1971947"/>
            <a:ext cx="4301652" cy="3719883"/>
          </a:xfrm>
        </p:spPr>
        <p:txBody>
          <a:bodyPr>
            <a:normAutofit/>
          </a:bodyPr>
          <a:lstStyle/>
          <a:p>
            <a:pPr marL="218567" indent="-3111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High Patient Volumes</a:t>
            </a:r>
          </a:p>
          <a:p>
            <a:pPr marL="218567" indent="-3111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Focus on Essential Care</a:t>
            </a:r>
          </a:p>
          <a:p>
            <a:pPr marL="694055" lvl="2" indent="-3111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Essential Services/Transfers</a:t>
            </a:r>
          </a:p>
          <a:p>
            <a:pPr marL="694055" lvl="2" indent="-3111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Surgery Scheduling</a:t>
            </a:r>
          </a:p>
          <a:p>
            <a:pPr marL="694055" lvl="2" indent="-3111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Reassignment of Providers</a:t>
            </a:r>
          </a:p>
          <a:p>
            <a:pPr marL="694055" lvl="2" indent="-3111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Outpatient Care</a:t>
            </a:r>
          </a:p>
          <a:p>
            <a:pPr marL="218567" indent="-3111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Patient Experience</a:t>
            </a:r>
          </a:p>
          <a:p>
            <a:pPr marL="218567" indent="-3111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Seek Necessary Care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Vaccinations and Boosters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3148" y="397675"/>
            <a:ext cx="10589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UNM Health System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Brief Operational Update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23148" y="1437825"/>
            <a:ext cx="10933852" cy="73315"/>
          </a:xfrm>
          <a:prstGeom prst="line">
            <a:avLst/>
          </a:prstGeom>
          <a:ln w="34925">
            <a:solidFill>
              <a:srgbClr val="007A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564" y="1597183"/>
            <a:ext cx="6323899" cy="459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10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C68827-EC58-4FDB-9574-13A7A0E10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4" y="1343027"/>
            <a:ext cx="12107832" cy="46005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D2F8013-CB5F-463B-9843-D92848E48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21" y="29369"/>
            <a:ext cx="9438266" cy="1325563"/>
          </a:xfrm>
        </p:spPr>
        <p:txBody>
          <a:bodyPr>
            <a:normAutofit/>
          </a:bodyPr>
          <a:lstStyle/>
          <a:p>
            <a:r>
              <a:rPr lang="en-US" dirty="0"/>
              <a:t>NM’s COVID-19 deaths have plateaued at a high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8544B-E695-41B8-B925-CF5969F3C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6929D-F264-4773-8D43-6A16ED2E0A5B}" type="slidenum">
              <a:rPr lang="en-US" smtClean="0"/>
              <a:t>37</a:t>
            </a:fld>
            <a:endParaRPr lang="en-US" dirty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942D0D4A-4254-4C9A-A05D-3426237FE429}"/>
              </a:ext>
            </a:extLst>
          </p:cNvPr>
          <p:cNvSpPr/>
          <p:nvPr/>
        </p:nvSpPr>
        <p:spPr>
          <a:xfrm>
            <a:off x="10346516" y="3785864"/>
            <a:ext cx="1755748" cy="1203140"/>
          </a:xfrm>
          <a:prstGeom prst="frame">
            <a:avLst>
              <a:gd name="adj1" fmla="val 175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D2D725-6A05-4931-AA33-901E0DD99644}"/>
              </a:ext>
            </a:extLst>
          </p:cNvPr>
          <p:cNvSpPr txBox="1"/>
          <p:nvPr/>
        </p:nvSpPr>
        <p:spPr>
          <a:xfrm>
            <a:off x="1595536" y="5943602"/>
            <a:ext cx="40110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Franklin Gothic Book (Body)"/>
              </a:rPr>
              <a:t>Mortality Report </a:t>
            </a:r>
            <a:r>
              <a:rPr lang="en-US" sz="1100" dirty="0">
                <a:latin typeface="Franklin Gothic Book (Body)"/>
                <a:hlinkClick r:id="rId3"/>
              </a:rPr>
              <a:t>https://cv.nmhealth.org/epidemiology-reports/</a:t>
            </a:r>
            <a:r>
              <a:rPr lang="en-US" sz="1100" dirty="0">
                <a:latin typeface="Franklin Gothic Book (Body)"/>
              </a:rPr>
              <a:t> </a:t>
            </a:r>
          </a:p>
        </p:txBody>
      </p:sp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1E0C9E58-30F5-6141-8066-07C4092238AD}"/>
              </a:ext>
            </a:extLst>
          </p:cNvPr>
          <p:cNvSpPr/>
          <p:nvPr/>
        </p:nvSpPr>
        <p:spPr>
          <a:xfrm>
            <a:off x="10179368" y="1781161"/>
            <a:ext cx="1803400" cy="983561"/>
          </a:xfrm>
          <a:prstGeom prst="wedgeRectCallout">
            <a:avLst>
              <a:gd name="adj1" fmla="val 57245"/>
              <a:gd name="adj2" fmla="val 272567"/>
            </a:avLst>
          </a:prstGeom>
          <a:solidFill>
            <a:schemeClr val="bg1">
              <a:lumMod val="85000"/>
              <a:alpha val="25000"/>
            </a:schemeClr>
          </a:solidFill>
          <a:ln>
            <a:solidFill>
              <a:srgbClr val="3070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5,445 New Mexico deaths as of 12/08/21</a:t>
            </a:r>
          </a:p>
        </p:txBody>
      </p:sp>
    </p:spTree>
    <p:extLst>
      <p:ext uri="{BB962C8B-B14F-4D97-AF65-F5344CB8AC3E}">
        <p14:creationId xmlns:p14="http://schemas.microsoft.com/office/powerpoint/2010/main" val="337871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AB1FE-6C2B-4AF2-BDCC-202DD26ABF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COVID-19 Treatments</a:t>
            </a:r>
          </a:p>
        </p:txBody>
      </p:sp>
    </p:spTree>
    <p:extLst>
      <p:ext uri="{BB962C8B-B14F-4D97-AF65-F5344CB8AC3E}">
        <p14:creationId xmlns:p14="http://schemas.microsoft.com/office/powerpoint/2010/main" val="2688067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5EDBB-25A1-4E4D-8B53-40CAA70B82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A51DC68-B18E-4C2B-A70B-57DB5D2973F4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60837804"/>
              </p:ext>
            </p:extLst>
          </p:nvPr>
        </p:nvGraphicFramePr>
        <p:xfrm>
          <a:off x="0" y="1266824"/>
          <a:ext cx="12149138" cy="5548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9BE52349-36F8-4E31-957D-37E887F9D3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1644" y="358049"/>
            <a:ext cx="9118600" cy="760413"/>
          </a:xfrm>
        </p:spPr>
        <p:txBody>
          <a:bodyPr/>
          <a:lstStyle/>
          <a:p>
            <a:r>
              <a:rPr lang="en-US" dirty="0"/>
              <a:t>1,163 </a:t>
            </a:r>
            <a:r>
              <a:rPr lang="en-US" dirty="0" err="1"/>
              <a:t>mAbs</a:t>
            </a:r>
            <a:r>
              <a:rPr lang="en-US" dirty="0"/>
              <a:t> doses given this week!</a:t>
            </a:r>
          </a:p>
        </p:txBody>
      </p:sp>
    </p:spTree>
    <p:extLst>
      <p:ext uri="{BB962C8B-B14F-4D97-AF65-F5344CB8AC3E}">
        <p14:creationId xmlns:p14="http://schemas.microsoft.com/office/powerpoint/2010/main" val="2961006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1AA5C-57D7-4F20-AD23-868E119D7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488206-76D1-435D-9698-7427C74CE5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5303" y="170192"/>
            <a:ext cx="9815369" cy="416372"/>
          </a:xfrm>
        </p:spPr>
        <p:txBody>
          <a:bodyPr>
            <a:noAutofit/>
          </a:bodyPr>
          <a:lstStyle/>
          <a:p>
            <a:r>
              <a:rPr lang="en-US" sz="3200" dirty="0"/>
              <a:t>5-11 year-olds, thank you for getting vaccinated!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BE8FB0-8C4E-4B25-8482-DD9F6A10212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91147" y="781497"/>
            <a:ext cx="8996517" cy="5995490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A251D9FF-1F77-4B4C-AA4F-B28063FB41E4}"/>
              </a:ext>
            </a:extLst>
          </p:cNvPr>
          <p:cNvSpPr/>
          <p:nvPr/>
        </p:nvSpPr>
        <p:spPr>
          <a:xfrm>
            <a:off x="2271252" y="3313471"/>
            <a:ext cx="1681317" cy="2763032"/>
          </a:xfrm>
          <a:prstGeom prst="frame">
            <a:avLst>
              <a:gd name="adj1" fmla="val 429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378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A20385E-EB2A-4178-845D-2AA8E07429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46887" y="1690691"/>
            <a:ext cx="3095625" cy="416242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1C975-E224-4A97-B17E-C0ED490C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61" y="365128"/>
            <a:ext cx="9100127" cy="1325563"/>
          </a:xfrm>
        </p:spPr>
        <p:txBody>
          <a:bodyPr/>
          <a:lstStyle/>
          <a:p>
            <a:r>
              <a:rPr lang="en-US" dirty="0" err="1"/>
              <a:t>mAbs</a:t>
            </a:r>
            <a:r>
              <a:rPr lang="en-US" dirty="0"/>
              <a:t> provider spotlights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75ABE-F187-4CC9-8AE2-BF1C12937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826" y="1633537"/>
            <a:ext cx="7766061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Below are the top outpatient </a:t>
            </a:r>
            <a:r>
              <a:rPr lang="en-US" dirty="0" err="1"/>
              <a:t>mAbs</a:t>
            </a:r>
            <a:r>
              <a:rPr lang="en-US" dirty="0"/>
              <a:t> providers from December 2-8. “Thank you!” to these facilities and all other NM </a:t>
            </a:r>
            <a:r>
              <a:rPr lang="en-US" dirty="0" err="1"/>
              <a:t>mAbs</a:t>
            </a:r>
            <a:r>
              <a:rPr lang="en-US" dirty="0"/>
              <a:t> providers:</a:t>
            </a:r>
          </a:p>
          <a:p>
            <a:r>
              <a:rPr lang="en-US" dirty="0"/>
              <a:t>Presbyterian Hospital System – 327 </a:t>
            </a:r>
          </a:p>
          <a:p>
            <a:r>
              <a:rPr lang="en-US" dirty="0"/>
              <a:t>Memorial Medical Center – 109</a:t>
            </a:r>
          </a:p>
          <a:p>
            <a:r>
              <a:rPr lang="en-US" dirty="0"/>
              <a:t>Eastern New Mexico Medical Center – 100 </a:t>
            </a:r>
          </a:p>
          <a:p>
            <a:r>
              <a:rPr lang="es-ES" dirty="0"/>
              <a:t>San Juan Regional Medical Center – 96 </a:t>
            </a:r>
            <a:endParaRPr lang="en-US" dirty="0"/>
          </a:p>
          <a:p>
            <a:r>
              <a:rPr lang="en-US" dirty="0"/>
              <a:t>Gallup Indian Medical Center – 84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8E4B3-28B8-415E-B7A3-20E80D60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1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9CC35-BEC5-4A4B-A77A-C015365BE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2C4238-F477-4153-9A27-AEC8992E1B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36744" y="152307"/>
            <a:ext cx="6162675" cy="952500"/>
          </a:xfrm>
        </p:spPr>
        <p:txBody>
          <a:bodyPr>
            <a:normAutofit fontScale="90000"/>
          </a:bodyPr>
          <a:lstStyle/>
          <a:p>
            <a:r>
              <a:rPr lang="en-US" dirty="0"/>
              <a:t>National Infusion Center: </a:t>
            </a:r>
            <a:r>
              <a:rPr lang="en-US" dirty="0">
                <a:hlinkClick r:id="rId2"/>
              </a:rPr>
              <a:t>https://infusioncenter.org/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045C36-162C-47DE-B848-1AE9FF91EA2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592131" y="1320969"/>
            <a:ext cx="8851900" cy="47307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68508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DCB6E1B9-B508-4E3E-BAB8-9B18FCB2E6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7560" y="2528645"/>
            <a:ext cx="5143500" cy="24574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F37632-B5D8-4875-A0F5-27B1BE52C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7846"/>
            <a:ext cx="9100127" cy="1091020"/>
          </a:xfrm>
        </p:spPr>
        <p:txBody>
          <a:bodyPr>
            <a:normAutofit fontScale="90000"/>
          </a:bodyPr>
          <a:lstStyle/>
          <a:p>
            <a:r>
              <a:rPr lang="en-US" dirty="0"/>
              <a:t>COVID-19 oral therapeutics are expected to arrive in New Mexico next week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07692-973B-4425-9D2A-0949126E4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69335"/>
            <a:ext cx="5926395" cy="45760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FDA advisory group met and approved </a:t>
            </a:r>
            <a:r>
              <a:rPr lang="en-US" dirty="0" err="1"/>
              <a:t>Molnupiravir</a:t>
            </a:r>
            <a:r>
              <a:rPr lang="en-US" dirty="0"/>
              <a:t> 11/30</a:t>
            </a:r>
          </a:p>
          <a:p>
            <a:r>
              <a:rPr lang="en-US" dirty="0"/>
              <a:t>EUA expected this week from FDA</a:t>
            </a:r>
          </a:p>
          <a:p>
            <a:r>
              <a:rPr lang="en-US" dirty="0"/>
              <a:t>460 courses expected initially in NM</a:t>
            </a:r>
          </a:p>
          <a:p>
            <a:pPr lvl="1"/>
            <a:r>
              <a:rPr lang="en-US" dirty="0"/>
              <a:t>Timeframe for arrival: Week of December 13</a:t>
            </a:r>
          </a:p>
          <a:p>
            <a:pPr lvl="1"/>
            <a:r>
              <a:rPr lang="en-US" dirty="0"/>
              <a:t>Central pharmacy model will be used initially for distribution</a:t>
            </a:r>
          </a:p>
          <a:p>
            <a:pPr lvl="1"/>
            <a:r>
              <a:rPr lang="en-US" dirty="0"/>
              <a:t>Must be taken within 5 days of symptom onset</a:t>
            </a:r>
          </a:p>
          <a:p>
            <a:r>
              <a:rPr lang="en-US" dirty="0"/>
              <a:t>Initial priority given to those in locations without </a:t>
            </a:r>
            <a:r>
              <a:rPr lang="en-US" dirty="0" err="1"/>
              <a:t>mAb</a:t>
            </a:r>
            <a:r>
              <a:rPr lang="en-US" dirty="0"/>
              <a:t> access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DF35C-AED8-425C-A1BA-8C638CF0D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0088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64876B-4F0A-4FED-A3B6-C38D472FB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8850"/>
            <a:ext cx="2857500" cy="1143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762EB-BD2D-4D09-9E37-0F78BB8BA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135" y="365127"/>
            <a:ext cx="6674017" cy="1066723"/>
          </a:xfrm>
        </p:spPr>
        <p:txBody>
          <a:bodyPr>
            <a:noAutofit/>
          </a:bodyPr>
          <a:lstStyle/>
          <a:p>
            <a:r>
              <a:rPr lang="en-US" sz="2800" dirty="0"/>
              <a:t>PROTECT YOURSELF AND OTHER NEW MEXICANS: </a:t>
            </a:r>
            <a:r>
              <a:rPr lang="en-US" sz="2800" dirty="0">
                <a:solidFill>
                  <a:srgbClr val="2E318B"/>
                </a:solidFill>
              </a:rPr>
              <a:t>Add Your Phone To Fight Covid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E2B2C-B41C-40F5-99B4-8E11306B1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883" y="1663987"/>
            <a:ext cx="642783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Assist with contact tracing efforts </a:t>
            </a:r>
            <a:r>
              <a:rPr lang="en-US" dirty="0"/>
              <a:t>and help slow the spread of COVID-19</a:t>
            </a:r>
          </a:p>
          <a:p>
            <a:r>
              <a:rPr lang="en-US" dirty="0"/>
              <a:t>Users input their positive test results in the App, and devices alert other users using Bluetooth if exposure occurs</a:t>
            </a:r>
          </a:p>
          <a:p>
            <a:r>
              <a:rPr lang="en-US" b="1" dirty="0"/>
              <a:t>Everything is completely anonymous</a:t>
            </a:r>
          </a:p>
          <a:p>
            <a:pPr lvl="1"/>
            <a:r>
              <a:rPr lang="en-US" dirty="0"/>
              <a:t>No personal information is collected or shared</a:t>
            </a:r>
          </a:p>
          <a:p>
            <a:pPr lvl="1"/>
            <a:r>
              <a:rPr lang="en-US" dirty="0"/>
              <a:t>App does not use GPS or location services that would identify your location or your movement</a:t>
            </a:r>
          </a:p>
          <a:p>
            <a:r>
              <a:rPr lang="en-US" b="1" dirty="0"/>
              <a:t>Opt-in activation on Apple and Google Play: Search for NM Notify in app store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A4A490-31A5-4B84-8286-422EA273B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546B06-75DE-4BEF-9E4D-C23CBDA18B38}"/>
              </a:ext>
            </a:extLst>
          </p:cNvPr>
          <p:cNvSpPr txBox="1"/>
          <p:nvPr/>
        </p:nvSpPr>
        <p:spPr>
          <a:xfrm>
            <a:off x="1602658" y="5990262"/>
            <a:ext cx="5724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Photo: </a:t>
            </a:r>
            <a:r>
              <a:rPr lang="en-US" sz="1100" dirty="0">
                <a:hlinkClick r:id="rId3"/>
              </a:rPr>
              <a:t>https://www.dailylobo.com/article/2021/04/nm-notify-helps-track-covid-exposures</a:t>
            </a:r>
            <a:r>
              <a:rPr lang="en-US" sz="1100" dirty="0"/>
              <a:t>	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073C8911-A0E2-46AB-BA12-914017DF7E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459547" y="1663986"/>
            <a:ext cx="3476975" cy="4510671"/>
          </a:xfrm>
        </p:spPr>
      </p:pic>
    </p:spTree>
    <p:extLst>
      <p:ext uri="{BB962C8B-B14F-4D97-AF65-F5344CB8AC3E}">
        <p14:creationId xmlns:p14="http://schemas.microsoft.com/office/powerpoint/2010/main" val="12969976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CC3EE5-1F5A-4863-8075-133D868C0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775" y="2022270"/>
            <a:ext cx="3628103" cy="4351338"/>
          </a:xfrm>
        </p:spPr>
        <p:txBody>
          <a:bodyPr>
            <a:normAutofit/>
          </a:bodyPr>
          <a:lstStyle/>
          <a:p>
            <a:r>
              <a:rPr lang="en-US" dirty="0"/>
              <a:t>534,982 estimated total activations (36% of New Mexicans 18+)</a:t>
            </a:r>
          </a:p>
          <a:p>
            <a:pPr lvl="1"/>
            <a:r>
              <a:rPr lang="en-US" dirty="0"/>
              <a:t>40,167 Android</a:t>
            </a:r>
          </a:p>
          <a:p>
            <a:pPr lvl="1"/>
            <a:r>
              <a:rPr lang="en-US" dirty="0"/>
              <a:t>494,815 iOS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0F544C6-C7B8-4E1B-A8B9-722D03DED1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72232" y="2022270"/>
            <a:ext cx="7892846" cy="391485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E4D37F-FD54-464D-BFA3-2AAF58BDA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14" y="374960"/>
            <a:ext cx="2857500" cy="1143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3F33555-CD51-40CC-B2C5-DDAD64141816}"/>
              </a:ext>
            </a:extLst>
          </p:cNvPr>
          <p:cNvSpPr txBox="1">
            <a:spLocks/>
          </p:cNvSpPr>
          <p:nvPr/>
        </p:nvSpPr>
        <p:spPr>
          <a:xfrm>
            <a:off x="3232406" y="374959"/>
            <a:ext cx="6796496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PROTECT YOURSELF AND OTHER NEW MEXICANS: </a:t>
            </a:r>
            <a:r>
              <a:rPr lang="en-US" sz="2800">
                <a:solidFill>
                  <a:srgbClr val="2E318B"/>
                </a:solidFill>
              </a:rPr>
              <a:t>Add Your Phone To Fight Covid</a:t>
            </a:r>
            <a:endParaRPr lang="en-US" sz="2800" dirty="0">
              <a:solidFill>
                <a:srgbClr val="2E31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668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18048-FFFE-49D7-B2FD-F5BDC784B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9820" y="1615274"/>
            <a:ext cx="5181600" cy="4351338"/>
          </a:xfrm>
        </p:spPr>
        <p:txBody>
          <a:bodyPr/>
          <a:lstStyle/>
          <a:p>
            <a:r>
              <a:rPr lang="en-US" dirty="0"/>
              <a:t>If YOU get an exposure message:</a:t>
            </a:r>
          </a:p>
          <a:p>
            <a:pPr lvl="1"/>
            <a:r>
              <a:rPr lang="en-US" dirty="0"/>
              <a:t>Get tested immediately</a:t>
            </a:r>
          </a:p>
          <a:p>
            <a:pPr lvl="1"/>
            <a:r>
              <a:rPr lang="en-US" dirty="0"/>
              <a:t>If symptomatic, stay home until you get your test results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69864AE-1E0A-40DC-B207-6AE909DDC6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3135" y="3790943"/>
            <a:ext cx="4760336" cy="1721578"/>
          </a:xfr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A5E69D-49FE-4677-A54C-8291A24F8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BA3519-D5C1-43FE-909C-D951DC5A5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760" y="1710813"/>
            <a:ext cx="3898351" cy="377715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CAAA63-5E88-457F-B566-A910CA09A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03" y="284303"/>
            <a:ext cx="2857500" cy="1143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5D5DC8B-83EA-4516-9EF4-F4D6851AD45B}"/>
              </a:ext>
            </a:extLst>
          </p:cNvPr>
          <p:cNvSpPr txBox="1">
            <a:spLocks/>
          </p:cNvSpPr>
          <p:nvPr/>
        </p:nvSpPr>
        <p:spPr>
          <a:xfrm>
            <a:off x="3323303" y="365128"/>
            <a:ext cx="6615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PROTECT YOURSELF AND OTHER NEW MEXICANS: </a:t>
            </a:r>
            <a:r>
              <a:rPr lang="en-US" sz="2800">
                <a:solidFill>
                  <a:srgbClr val="2E318B"/>
                </a:solidFill>
              </a:rPr>
              <a:t>Add Your Phone To Fight Covid</a:t>
            </a:r>
            <a:endParaRPr lang="en-US" sz="2800" dirty="0">
              <a:solidFill>
                <a:srgbClr val="2E318B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58ECBE-81A1-4A1B-B053-9500C7D89988}"/>
              </a:ext>
            </a:extLst>
          </p:cNvPr>
          <p:cNvSpPr/>
          <p:nvPr/>
        </p:nvSpPr>
        <p:spPr>
          <a:xfrm>
            <a:off x="0" y="5780262"/>
            <a:ext cx="12192000" cy="1077738"/>
          </a:xfrm>
          <a:prstGeom prst="rect">
            <a:avLst/>
          </a:prstGeom>
          <a:solidFill>
            <a:srgbClr val="EFEFF1"/>
          </a:solidFill>
          <a:ln>
            <a:solidFill>
              <a:srgbClr val="EFE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88CA02-4572-4DD9-866C-E2D449F39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963" y="5780572"/>
            <a:ext cx="8728074" cy="10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643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012c3f202d_0_7"/>
          <p:cNvSpPr txBox="1">
            <a:spLocks noGrp="1"/>
          </p:cNvSpPr>
          <p:nvPr>
            <p:ph type="title"/>
          </p:nvPr>
        </p:nvSpPr>
        <p:spPr>
          <a:xfrm>
            <a:off x="838200" y="135115"/>
            <a:ext cx="9100000" cy="13256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" dirty="0"/>
              <a:t>Multiple layers to help prevent the spread COVID-19 – NM needs your help!</a:t>
            </a:r>
            <a:endParaRPr dirty="0"/>
          </a:p>
        </p:txBody>
      </p:sp>
      <p:sp>
        <p:nvSpPr>
          <p:cNvPr id="407" name="Google Shape;407;g1012c3f202d_0_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08" name="Google Shape;408;g1012c3f202d_0_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0" indent="0">
              <a:buNone/>
            </a:pPr>
            <a:endParaRPr/>
          </a:p>
        </p:txBody>
      </p:sp>
      <p:pic>
        <p:nvPicPr>
          <p:cNvPr id="409" name="Google Shape;409;g1012c3f202d_0_7"/>
          <p:cNvPicPr preferRelativeResize="0"/>
          <p:nvPr/>
        </p:nvPicPr>
        <p:blipFill rotWithShape="1">
          <a:blip r:embed="rId3">
            <a:alphaModFix/>
          </a:blip>
          <a:srcRect t="18752"/>
          <a:stretch/>
        </p:blipFill>
        <p:spPr>
          <a:xfrm>
            <a:off x="1" y="1460715"/>
            <a:ext cx="12191999" cy="533090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1012c3f202d_0_7"/>
          <p:cNvSpPr txBox="1"/>
          <p:nvPr/>
        </p:nvSpPr>
        <p:spPr>
          <a:xfrm>
            <a:off x="0" y="6475367"/>
            <a:ext cx="79964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 u="sng">
                <a:solidFill>
                  <a:schemeClr val="hlink"/>
                </a:solidFill>
                <a:latin typeface="Libre Franklin"/>
                <a:ea typeface="Libre Franklin"/>
                <a:cs typeface="Libre Franklin"/>
                <a:sym typeface="Libre Franklin"/>
                <a:hlinkClick r:id="rId4"/>
              </a:rPr>
              <a:t>https://www.nytimes.com/2020/12/05/health/coronavirus-swiss-cheese-infection-mackay.html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F78F72-8637-4EA1-BC52-E3DE676B7784}"/>
              </a:ext>
            </a:extLst>
          </p:cNvPr>
          <p:cNvSpPr txBox="1"/>
          <p:nvPr/>
        </p:nvSpPr>
        <p:spPr>
          <a:xfrm>
            <a:off x="8637776" y="6220369"/>
            <a:ext cx="1315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and boosters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33398-84BA-420C-843F-00E0317FB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60" y="0"/>
            <a:ext cx="9737008" cy="1325563"/>
          </a:xfrm>
        </p:spPr>
        <p:txBody>
          <a:bodyPr>
            <a:normAutofit/>
          </a:bodyPr>
          <a:lstStyle/>
          <a:p>
            <a:r>
              <a:rPr lang="en-US" dirty="0"/>
              <a:t>The pandemic is not over; Get vaccinated, get boosted!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5D1DB-4CFC-442C-9025-F7E16CD26B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281" y="1394706"/>
            <a:ext cx="7624119" cy="4487656"/>
          </a:xfrm>
        </p:spPr>
        <p:txBody>
          <a:bodyPr>
            <a:noAutofit/>
          </a:bodyPr>
          <a:lstStyle/>
          <a:p>
            <a:r>
              <a:rPr lang="en-US" sz="2000" dirty="0"/>
              <a:t>Get tested if you think you have COVID-19 or have been exposed to someone who is positive.</a:t>
            </a:r>
          </a:p>
          <a:p>
            <a:r>
              <a:rPr lang="en-US" sz="2000" b="1" dirty="0"/>
              <a:t>If you have a COVID-19 positive test, symptoms and risk factors, </a:t>
            </a:r>
            <a:r>
              <a:rPr lang="en-US" sz="2000" b="1" u="sng" dirty="0"/>
              <a:t>seek out monoclonal antibody treatment</a:t>
            </a:r>
            <a:r>
              <a:rPr lang="en-US" sz="2000" dirty="0"/>
              <a:t>.</a:t>
            </a:r>
          </a:p>
          <a:p>
            <a:r>
              <a:rPr lang="en-US" sz="2000" dirty="0"/>
              <a:t>Be especially careful indoors no matter where you live in NM.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 b="1" u="sng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0000"/>
                </a:solidFill>
              </a:rPr>
              <a:t>CASE COUNTS REMAIN TOO HIGH.  WE ALL STILL MUST FIGHT THE VIRUS. </a:t>
            </a:r>
          </a:p>
          <a:p>
            <a:r>
              <a:rPr lang="en-US" sz="2000" dirty="0">
                <a:solidFill>
                  <a:srgbClr val="FF0000"/>
                </a:solidFill>
              </a:rPr>
              <a:t>Wash hands, clean surfaces, cough into tissue/elbow.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Everyone mask up and maintain social distancing (minimum 6’).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Get needed preventive healthcare.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Get vaccinated!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A34F66-7CFB-4308-BA0F-4E011057B5C6}"/>
              </a:ext>
            </a:extLst>
          </p:cNvPr>
          <p:cNvSpPr/>
          <p:nvPr/>
        </p:nvSpPr>
        <p:spPr>
          <a:xfrm>
            <a:off x="10048568" y="0"/>
            <a:ext cx="2143432" cy="1189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ay be an image of one or more people and text that says 'WE ARE IN THIS TOGETHER. VaccineNM.org'">
            <a:extLst>
              <a:ext uri="{FF2B5EF4-FFF2-40B4-BE49-F238E27FC236}">
                <a16:creationId xmlns:a16="http://schemas.microsoft.com/office/drawing/2014/main" id="{62AC411F-8DDA-4FC0-B4AB-25A110A70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691" y="1458288"/>
            <a:ext cx="4323028" cy="432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88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3"/>
          <p:cNvSpPr txBox="1">
            <a:spLocks noGrp="1"/>
          </p:cNvSpPr>
          <p:nvPr>
            <p:ph type="title"/>
          </p:nvPr>
        </p:nvSpPr>
        <p:spPr>
          <a:xfrm>
            <a:off x="280416" y="365125"/>
            <a:ext cx="9657334" cy="872331"/>
          </a:xfr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r>
              <a:rPr lang="en-US" sz="3200" dirty="0">
                <a:sym typeface="Libre Franklin"/>
              </a:rPr>
              <a:t>COVID-19 vaccine for children is safe and effective</a:t>
            </a:r>
          </a:p>
        </p:txBody>
      </p:sp>
      <p:sp>
        <p:nvSpPr>
          <p:cNvPr id="270" name="Google Shape;270;p53"/>
          <p:cNvSpPr txBox="1">
            <a:spLocks noGrp="1"/>
          </p:cNvSpPr>
          <p:nvPr>
            <p:ph sz="half" idx="1"/>
          </p:nvPr>
        </p:nvSpPr>
        <p:spPr>
          <a:xfrm>
            <a:off x="280416" y="1237456"/>
            <a:ext cx="6291446" cy="4504976"/>
          </a:xfr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r>
              <a:rPr lang="en-US" dirty="0"/>
              <a:t>Vaccine is 91% effective against COVID-19 based on extensive studies</a:t>
            </a:r>
          </a:p>
          <a:p>
            <a:pPr lvl="1"/>
            <a:r>
              <a:rPr lang="en-US" dirty="0"/>
              <a:t>⅓ of adult dose</a:t>
            </a:r>
          </a:p>
          <a:p>
            <a:pPr lvl="1"/>
            <a:r>
              <a:rPr lang="en-US" dirty="0"/>
              <a:t>Two doses three weeks apart to be fully protected; one dose is not enough</a:t>
            </a:r>
          </a:p>
          <a:p>
            <a:pPr lvl="1"/>
            <a:r>
              <a:rPr lang="en-US" dirty="0"/>
              <a:t>Milder side effects than in older children</a:t>
            </a:r>
          </a:p>
          <a:p>
            <a:r>
              <a:rPr lang="en-US" b="1" dirty="0">
                <a:solidFill>
                  <a:schemeClr val="accent2"/>
                </a:solidFill>
              </a:rPr>
              <a:t>Vaccine is FREE and does not require insurance</a:t>
            </a:r>
          </a:p>
          <a:p>
            <a:pPr lvl="0"/>
            <a:r>
              <a:rPr lang="en-US" dirty="0"/>
              <a:t>Vaccination makes it much less likely for children to get sick from COVID‐19</a:t>
            </a: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1679C1-30E2-499C-8742-1A9736A6F0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71862" y="1432528"/>
            <a:ext cx="5339722" cy="450497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08578BF-E3E5-4D90-AB37-C27D6E84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9"/>
            <a:ext cx="9100127" cy="841880"/>
          </a:xfrm>
        </p:spPr>
        <p:txBody>
          <a:bodyPr>
            <a:normAutofit fontScale="90000"/>
          </a:bodyPr>
          <a:lstStyle/>
          <a:p>
            <a:r>
              <a:rPr lang="en-US" dirty="0"/>
              <a:t>Vaccines help NM children participate in school and life events safely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DC047BA-57F9-405D-B08D-6AB194843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543" y="1581785"/>
            <a:ext cx="5181600" cy="4351339"/>
          </a:xfrm>
        </p:spPr>
        <p:txBody>
          <a:bodyPr/>
          <a:lstStyle/>
          <a:p>
            <a:r>
              <a:rPr lang="en-US" dirty="0"/>
              <a:t>Over the past year and half, COVID‐19 has robbed our children of many important experiences, like graduation, playing sports, and being able to go to school in person</a:t>
            </a:r>
          </a:p>
          <a:p>
            <a:r>
              <a:rPr lang="en-US" dirty="0"/>
              <a:t> </a:t>
            </a:r>
            <a:r>
              <a:rPr lang="en-US" b="1" dirty="0">
                <a:solidFill>
                  <a:srgbClr val="6AA84F"/>
                </a:solidFill>
              </a:rPr>
              <a:t>The best way to make sure our children have these experiences is to get them vaccinated now</a:t>
            </a:r>
          </a:p>
          <a:p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7B19B9A-76CD-455A-A0D9-ABE3DD5DAF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581785"/>
            <a:ext cx="5467657" cy="365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8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E82DF01-A990-48A8-93E6-BCC839ECF69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742739" y="882127"/>
            <a:ext cx="9692532" cy="585012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F7FF2-5D6B-4031-9EE8-D776C8B476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463" y="0"/>
            <a:ext cx="9692532" cy="882127"/>
          </a:xfrm>
        </p:spPr>
        <p:txBody>
          <a:bodyPr>
            <a:noAutofit/>
          </a:bodyPr>
          <a:lstStyle/>
          <a:p>
            <a:r>
              <a:rPr lang="en-US" sz="3200" dirty="0"/>
              <a:t>Booster doses are picking up again after the holiday</a:t>
            </a:r>
          </a:p>
        </p:txBody>
      </p:sp>
      <p:sp>
        <p:nvSpPr>
          <p:cNvPr id="9" name="Google Shape;275;gfc4364767b_0_262">
            <a:extLst>
              <a:ext uri="{FF2B5EF4-FFF2-40B4-BE49-F238E27FC236}">
                <a16:creationId xmlns:a16="http://schemas.microsoft.com/office/drawing/2014/main" id="{6A3943DE-5E5A-41F4-9DB4-959BB04BDF08}"/>
              </a:ext>
            </a:extLst>
          </p:cNvPr>
          <p:cNvSpPr/>
          <p:nvPr/>
        </p:nvSpPr>
        <p:spPr>
          <a:xfrm>
            <a:off x="7761259" y="832967"/>
            <a:ext cx="2803581" cy="1429704"/>
          </a:xfrm>
          <a:prstGeom prst="irregularSeal1">
            <a:avLst/>
          </a:prstGeom>
          <a:solidFill>
            <a:schemeClr val="lt2">
              <a:alpha val="34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0</a:t>
            </a:r>
            <a:r>
              <a:rPr lang="en-US" sz="16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% increase over last week</a:t>
            </a:r>
            <a:endParaRPr sz="140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9499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2"/>
          <p:cNvSpPr txBox="1">
            <a:spLocks noGrp="1"/>
          </p:cNvSpPr>
          <p:nvPr>
            <p:ph type="title"/>
          </p:nvPr>
        </p:nvSpPr>
        <p:spPr>
          <a:xfrm>
            <a:off x="838202" y="365129"/>
            <a:ext cx="9100127" cy="7565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sz="4533" dirty="0">
                <a:ea typeface="Libre Franklin"/>
                <a:cs typeface="Libre Franklin"/>
                <a:sym typeface="Libre Franklin"/>
              </a:rPr>
              <a:t>New Mexicans 18+ are eligible for a booster dose</a:t>
            </a:r>
            <a:endParaRPr sz="4533" dirty="0"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F0615-CCCE-4B8D-9609-0899BA8FB3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9" y="1513928"/>
            <a:ext cx="6169909" cy="4351339"/>
          </a:xfrm>
        </p:spPr>
        <p:txBody>
          <a:bodyPr/>
          <a:lstStyle/>
          <a:p>
            <a:r>
              <a:rPr lang="en-US" dirty="0"/>
              <a:t>Pfizer, Moderna (6 months after second dose), and J&amp;J (2 months after first dose) </a:t>
            </a:r>
            <a:r>
              <a:rPr lang="en-US" b="1" dirty="0"/>
              <a:t>boosters are available for anyone over 18</a:t>
            </a:r>
          </a:p>
          <a:p>
            <a:r>
              <a:rPr lang="en-US" dirty="0"/>
              <a:t>Booster can mix and match</a:t>
            </a:r>
          </a:p>
          <a:p>
            <a:r>
              <a:rPr lang="en-US" dirty="0"/>
              <a:t>Flu vaccine can be given with COVID-19 vaccine!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08A5E9-2AE4-4ED3-86E4-6C621391C8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38849" y="1513928"/>
            <a:ext cx="3327659" cy="4578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B0D01D48-1F37-497F-AF04-AC4586136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08" y="151659"/>
            <a:ext cx="9385262" cy="1325563"/>
          </a:xfrm>
        </p:spPr>
        <p:txBody>
          <a:bodyPr/>
          <a:lstStyle/>
          <a:p>
            <a:r>
              <a:rPr lang="en-US" dirty="0"/>
              <a:t>46,270 booster appointments are available statewide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FD53B-D2D4-4F3A-A9D4-EA797AE0B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2608" y="1735324"/>
            <a:ext cx="5833392" cy="4208313"/>
          </a:xfrm>
        </p:spPr>
        <p:txBody>
          <a:bodyPr/>
          <a:lstStyle/>
          <a:p>
            <a:r>
              <a:rPr lang="en-US" dirty="0"/>
              <a:t>Booster clinics in the </a:t>
            </a:r>
            <a:r>
              <a:rPr lang="en-US" b="1" dirty="0"/>
              <a:t>Albuquerque/ Santa Fe area </a:t>
            </a:r>
            <a:r>
              <a:rPr lang="en-US" dirty="0"/>
              <a:t>with excess capacity in the next week:</a:t>
            </a:r>
          </a:p>
          <a:p>
            <a:pPr lvl="1"/>
            <a:r>
              <a:rPr lang="en-US" dirty="0"/>
              <a:t>EXPO NM Dairy Barn Annex, daily</a:t>
            </a:r>
          </a:p>
          <a:p>
            <a:pPr lvl="1"/>
            <a:r>
              <a:rPr lang="en-US" dirty="0"/>
              <a:t>Fairgrounds in Santa Fe, 12/11 </a:t>
            </a:r>
          </a:p>
          <a:p>
            <a:pPr lvl="1"/>
            <a:r>
              <a:rPr lang="en-US" dirty="0"/>
              <a:t>Buffalo Thunder, 12/15</a:t>
            </a:r>
          </a:p>
          <a:p>
            <a:pPr lvl="1"/>
            <a:r>
              <a:rPr lang="en-US" dirty="0"/>
              <a:t>Your local pharmacy, daily</a:t>
            </a:r>
          </a:p>
          <a:p>
            <a:r>
              <a:rPr lang="en-US" dirty="0"/>
              <a:t>Visit </a:t>
            </a:r>
            <a:r>
              <a:rPr lang="en-US" u="sng" dirty="0">
                <a:solidFill>
                  <a:srgbClr val="0070C0"/>
                </a:solidFill>
              </a:rPr>
              <a:t>VaccineNM.org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or </a:t>
            </a:r>
            <a:r>
              <a:rPr lang="en-US" u="sng" dirty="0">
                <a:solidFill>
                  <a:srgbClr val="0070C0"/>
                </a:solidFill>
              </a:rPr>
              <a:t>Vaccines.gov </a:t>
            </a:r>
            <a:r>
              <a:rPr lang="en-US" dirty="0"/>
              <a:t>to sign up for an appointment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E920CC-E90C-4BF1-93FC-F1C2475B5F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63725" y="2282100"/>
            <a:ext cx="5755701" cy="352535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8B5F41-D733-4F15-A78C-E70A6CB1CACF}"/>
              </a:ext>
            </a:extLst>
          </p:cNvPr>
          <p:cNvSpPr txBox="1"/>
          <p:nvPr/>
        </p:nvSpPr>
        <p:spPr>
          <a:xfrm>
            <a:off x="6213914" y="1742733"/>
            <a:ext cx="560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Statewide Booster Appointments in the </a:t>
            </a:r>
          </a:p>
          <a:p>
            <a:pPr algn="ctr"/>
            <a:r>
              <a:rPr lang="en-US" sz="1600" dirty="0"/>
              <a:t>NM Vaccine Registration System </a:t>
            </a:r>
          </a:p>
        </p:txBody>
      </p:sp>
    </p:spTree>
    <p:extLst>
      <p:ext uri="{BB962C8B-B14F-4D97-AF65-F5344CB8AC3E}">
        <p14:creationId xmlns:p14="http://schemas.microsoft.com/office/powerpoint/2010/main" val="347939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NMDOH 2016">
      <a:dk1>
        <a:sysClr val="windowText" lastClr="000000"/>
      </a:dk1>
      <a:lt1>
        <a:sysClr val="window" lastClr="FFFFFF"/>
      </a:lt1>
      <a:dk2>
        <a:srgbClr val="2A315F"/>
      </a:dk2>
      <a:lt2>
        <a:srgbClr val="E7E6E6"/>
      </a:lt2>
      <a:accent1>
        <a:srgbClr val="4953A4"/>
      </a:accent1>
      <a:accent2>
        <a:srgbClr val="EA1D25"/>
      </a:accent2>
      <a:accent3>
        <a:srgbClr val="2E318B"/>
      </a:accent3>
      <a:accent4>
        <a:srgbClr val="FFFF00"/>
      </a:accent4>
      <a:accent5>
        <a:srgbClr val="2FA6DE"/>
      </a:accent5>
      <a:accent6>
        <a:srgbClr val="0E9C49"/>
      </a:accent6>
      <a:hlink>
        <a:srgbClr val="0563C1"/>
      </a:hlink>
      <a:folHlink>
        <a:srgbClr val="F5971E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0901_Press Conference.pptx" id="{7D5964B9-7633-489C-9BEA-6F8FF83CC97B}" vid="{5BF75780-816C-4A47-B356-54FE29AB429C}"/>
    </a:ext>
  </a:extLst>
</a:theme>
</file>

<file path=ppt/theme/theme2.xml><?xml version="1.0" encoding="utf-8"?>
<a:theme xmlns:a="http://schemas.openxmlformats.org/drawingml/2006/main" name="SLIDE MASTER - Press Conference">
  <a:themeElements>
    <a:clrScheme name="NMDOH 2016">
      <a:dk1>
        <a:sysClr val="windowText" lastClr="000000"/>
      </a:dk1>
      <a:lt1>
        <a:sysClr val="window" lastClr="FFFFFF"/>
      </a:lt1>
      <a:dk2>
        <a:srgbClr val="2A315F"/>
      </a:dk2>
      <a:lt2>
        <a:srgbClr val="E7E6E6"/>
      </a:lt2>
      <a:accent1>
        <a:srgbClr val="4953A4"/>
      </a:accent1>
      <a:accent2>
        <a:srgbClr val="EA1D25"/>
      </a:accent2>
      <a:accent3>
        <a:srgbClr val="2E318B"/>
      </a:accent3>
      <a:accent4>
        <a:srgbClr val="FFFF00"/>
      </a:accent4>
      <a:accent5>
        <a:srgbClr val="2FA6DE"/>
      </a:accent5>
      <a:accent6>
        <a:srgbClr val="0E9C49"/>
      </a:accent6>
      <a:hlink>
        <a:srgbClr val="0563C1"/>
      </a:hlink>
      <a:folHlink>
        <a:srgbClr val="F5971E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 MASTER" id="{A174759A-D4A2-4FEB-AC95-0B369D0660D6}" vid="{0FF12251-A556-48E3-9768-B5C2B2EA174A}"/>
    </a:ext>
  </a:extLst>
</a:theme>
</file>

<file path=ppt/theme/theme3.xml><?xml version="1.0" encoding="utf-8"?>
<a:theme xmlns:a="http://schemas.openxmlformats.org/drawingml/2006/main" name="Retrospect">
  <a:themeElements>
    <a:clrScheme name="Custom 2">
      <a:dk1>
        <a:srgbClr val="000000"/>
      </a:dk1>
      <a:lt1>
        <a:srgbClr val="FFFFFF"/>
      </a:lt1>
      <a:dk2>
        <a:srgbClr val="63666A"/>
      </a:dk2>
      <a:lt2>
        <a:srgbClr val="A7A8AA"/>
      </a:lt2>
      <a:accent1>
        <a:srgbClr val="BA0C2F"/>
      </a:accent1>
      <a:accent2>
        <a:srgbClr val="BA0C2F"/>
      </a:accent2>
      <a:accent3>
        <a:srgbClr val="008A86"/>
      </a:accent3>
      <a:accent4>
        <a:srgbClr val="ED8B00"/>
      </a:accent4>
      <a:accent5>
        <a:srgbClr val="A8AA19"/>
      </a:accent5>
      <a:accent6>
        <a:srgbClr val="C05131"/>
      </a:accent6>
      <a:hlink>
        <a:srgbClr val="008A86"/>
      </a:hlink>
      <a:folHlink>
        <a:srgbClr val="BA0C2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iedonis FINAL LTE 2.4. FINAL dz (1)" id="{747E850A-D59D-AD4C-BB5E-D7F36CE66950}" vid="{2071D8C5-FC2A-7F4E-96F2-0F7D058B335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230F336301A24B99B0F452AB3D45A2" ma:contentTypeVersion="0" ma:contentTypeDescription="Create a new document." ma:contentTypeScope="" ma:versionID="f3604dafa58c8d523674f9f65274a4b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3ac1d618640bc2c24c6bd9b51890dc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A94D62-B771-41D3-BDBE-D56479D4628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5246DEE-86D7-4704-B9AF-D9E8B90373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6BE8CA9-6916-4997-A32A-A813FA41C9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14512</TotalTime>
  <Words>2367</Words>
  <Application>Microsoft Office PowerPoint</Application>
  <PresentationFormat>Widescreen</PresentationFormat>
  <Paragraphs>329</Paragraphs>
  <Slides>47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Calibri</vt:lpstr>
      <vt:lpstr>Franklin Gothic Book</vt:lpstr>
      <vt:lpstr>Franklin Gothic Book (Body)</vt:lpstr>
      <vt:lpstr>Franklin Gothic Medium</vt:lpstr>
      <vt:lpstr>Libre Franklin</vt:lpstr>
      <vt:lpstr>Libre Franklin Thin</vt:lpstr>
      <vt:lpstr>Montserrat</vt:lpstr>
      <vt:lpstr>Office Theme</vt:lpstr>
      <vt:lpstr>SLIDE MASTER - Press Conference</vt:lpstr>
      <vt:lpstr>Retrospect</vt:lpstr>
      <vt:lpstr>COVID-19 Day 638  Press Update</vt:lpstr>
      <vt:lpstr>Today’s Epidemiology Report</vt:lpstr>
      <vt:lpstr>NM COVID-19 vaccination rates</vt:lpstr>
      <vt:lpstr>5-11 year-olds, thank you for getting vaccinated!</vt:lpstr>
      <vt:lpstr>COVID-19 vaccine for children is safe and effective</vt:lpstr>
      <vt:lpstr>Vaccines help NM children participate in school and life events safely</vt:lpstr>
      <vt:lpstr>Booster doses are picking up again after the holiday</vt:lpstr>
      <vt:lpstr>New Mexicans 18+ are eligible for a booster dose</vt:lpstr>
      <vt:lpstr>46,270 booster appointments are available statewide</vt:lpstr>
      <vt:lpstr>Visit VaccineNM.org or Vaccines.gov to locate a site and register for an appointment</vt:lpstr>
      <vt:lpstr>FEMA is returning to New Mexico to help administer vaccine </vt:lpstr>
      <vt:lpstr>Call for Providers: We need your help administering booster doses</vt:lpstr>
      <vt:lpstr>Call for Communities and Community Organizations: We need your help to promote the COVID-19 vaccine and save lives</vt:lpstr>
      <vt:lpstr>COVID-19 Epidemiology Update</vt:lpstr>
      <vt:lpstr>National update – high rate of COVID-19 cases </vt:lpstr>
      <vt:lpstr>PowerPoint Presentation</vt:lpstr>
      <vt:lpstr>Metro Region Case Count</vt:lpstr>
      <vt:lpstr>Northeast Region Case Count</vt:lpstr>
      <vt:lpstr>Northwest Region Case Count</vt:lpstr>
      <vt:lpstr>Southeast Region Case Count</vt:lpstr>
      <vt:lpstr>Southwest Region Case Count</vt:lpstr>
      <vt:lpstr>All of NM is a high-risk setting</vt:lpstr>
      <vt:lpstr>Omicron Variant B.1.1.529</vt:lpstr>
      <vt:lpstr>Highly contagious Delta variant remains predominant variant in current surge</vt:lpstr>
      <vt:lpstr>Vaccine Breakthrough Cases</vt:lpstr>
      <vt:lpstr>Percent of Cases, Hospitalizations, and Deaths by Vaccine Status: November 8 – December 6, 2021</vt:lpstr>
      <vt:lpstr>NM COVID-19 Hospitalizations and Deaths</vt:lpstr>
      <vt:lpstr>PowerPoint Presentation</vt:lpstr>
      <vt:lpstr>PowerPoint Presentation</vt:lpstr>
      <vt:lpstr>PowerPoint Presentation</vt:lpstr>
      <vt:lpstr>Predictions for NM hospitalizations remain high</vt:lpstr>
      <vt:lpstr>Emergency departments are experiencing high levels of patients waiting for a hospital bed</vt:lpstr>
      <vt:lpstr>PowerPoint Presentation</vt:lpstr>
      <vt:lpstr>New state actions to expedite hospital discharges to nursing homes</vt:lpstr>
      <vt:lpstr>How bad is it in our NM hospitals?</vt:lpstr>
      <vt:lpstr>PowerPoint Presentation</vt:lpstr>
      <vt:lpstr>NM’s COVID-19 deaths have plateaued at a high level</vt:lpstr>
      <vt:lpstr>COVID-19 Treatments</vt:lpstr>
      <vt:lpstr>1,163 mAbs doses given this week!</vt:lpstr>
      <vt:lpstr>mAbs provider spotlights</vt:lpstr>
      <vt:lpstr>National Infusion Center: https://infusioncenter.org/</vt:lpstr>
      <vt:lpstr>COVID-19 oral therapeutics are expected to arrive in New Mexico next week </vt:lpstr>
      <vt:lpstr>PROTECT YOURSELF AND OTHER NEW MEXICANS: Add Your Phone To Fight Covid</vt:lpstr>
      <vt:lpstr>PowerPoint Presentation</vt:lpstr>
      <vt:lpstr>PowerPoint Presentation</vt:lpstr>
      <vt:lpstr>Multiple layers to help prevent the spread COVID-19 – NM needs your help!</vt:lpstr>
      <vt:lpstr>The pandemic is not over; Get vaccinated, get boosted!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Day 540** Press Update</dc:title>
  <dc:creator>David Scrase</dc:creator>
  <cp:lastModifiedBy>Breanna Henley</cp:lastModifiedBy>
  <cp:revision>1938</cp:revision>
  <dcterms:created xsi:type="dcterms:W3CDTF">2021-09-01T13:03:35Z</dcterms:created>
  <dcterms:modified xsi:type="dcterms:W3CDTF">2021-12-08T20:55:55Z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0x010100F2230F336301A24B99B0F452AB3D45A2</vt:lpwstr>
  </property>
</Properties>
</file>